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765" r:id="rId3"/>
    <p:sldMasterId id="2147483664" r:id="rId4"/>
    <p:sldMasterId id="2147483676" r:id="rId5"/>
    <p:sldMasterId id="2147483851" r:id="rId6"/>
    <p:sldMasterId id="2147483866" r:id="rId7"/>
    <p:sldMasterId id="2147483881" r:id="rId8"/>
    <p:sldMasterId id="2147483895" r:id="rId9"/>
    <p:sldMasterId id="2147483910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257" r:id="rId12"/>
    <p:sldId id="475" r:id="rId13"/>
    <p:sldId id="650" r:id="rId14"/>
    <p:sldId id="688" r:id="rId15"/>
    <p:sldId id="709" r:id="rId16"/>
    <p:sldId id="279" r:id="rId17"/>
    <p:sldId id="711" r:id="rId18"/>
    <p:sldId id="472" r:id="rId19"/>
    <p:sldId id="631" r:id="rId20"/>
    <p:sldId id="710" r:id="rId21"/>
    <p:sldId id="705" r:id="rId22"/>
    <p:sldId id="704" r:id="rId23"/>
    <p:sldId id="713" r:id="rId24"/>
    <p:sldId id="636" r:id="rId25"/>
    <p:sldId id="712" r:id="rId26"/>
    <p:sldId id="61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slot" initials="ps" lastIdx="1" clrIdx="0">
    <p:extLst>
      <p:ext uri="{19B8F6BF-5375-455C-9EA6-DF929625EA0E}">
        <p15:presenceInfo xmlns:p15="http://schemas.microsoft.com/office/powerpoint/2012/main" userId="31cb279939e5bc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A4B"/>
    <a:srgbClr val="FF5050"/>
    <a:srgbClr val="993300"/>
    <a:srgbClr val="FFCC66"/>
    <a:srgbClr val="FFFFFF"/>
    <a:srgbClr val="FFFFCC"/>
    <a:srgbClr val="99CCFF"/>
    <a:srgbClr val="CCECFF"/>
    <a:srgbClr val="FEF6E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6372" autoAdjust="0"/>
  </p:normalViewPr>
  <p:slideViewPr>
    <p:cSldViewPr snapToGrid="0">
      <p:cViewPr varScale="1">
        <p:scale>
          <a:sx n="63" d="100"/>
          <a:sy n="63" d="100"/>
        </p:scale>
        <p:origin x="1032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9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3600" b="1"/>
              <a:t>Where does the money go?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Money!$S$2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Money!$N$3:$N$5</c:f>
              <c:strCache>
                <c:ptCount val="3"/>
                <c:pt idx="0">
                  <c:v>Household Expenses</c:v>
                </c:pt>
                <c:pt idx="1">
                  <c:v>Financial Services</c:v>
                </c:pt>
                <c:pt idx="2">
                  <c:v>Debt Repayments</c:v>
                </c:pt>
              </c:strCache>
            </c:strRef>
          </c:cat>
          <c:val>
            <c:numRef>
              <c:f>Money!$S$3:$S$5</c:f>
              <c:numCache>
                <c:formatCode>0%</c:formatCode>
                <c:ptCount val="3"/>
                <c:pt idx="0">
                  <c:v>0.29246806834172556</c:v>
                </c:pt>
                <c:pt idx="1">
                  <c:v>4.3418615630758002E-2</c:v>
                </c:pt>
                <c:pt idx="2">
                  <c:v>0.66411331602751644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8-4785-A6AA-17CE58FFB167}"/>
            </c:ext>
          </c:extLst>
        </c:ser>
        <c:ser>
          <c:idx val="4"/>
          <c:order val="1"/>
          <c:tx>
            <c:strRef>
              <c:f>Money!$R$2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Money!$R$3:$R$5</c:f>
              <c:numCache>
                <c:formatCode>0%</c:formatCode>
                <c:ptCount val="3"/>
                <c:pt idx="0">
                  <c:v>0.31759035592473872</c:v>
                </c:pt>
                <c:pt idx="1">
                  <c:v>4.4501101194055155E-2</c:v>
                </c:pt>
                <c:pt idx="2">
                  <c:v>0.63790854288120613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8-4785-A6AA-17CE58FFB167}"/>
            </c:ext>
          </c:extLst>
        </c:ser>
        <c:ser>
          <c:idx val="2"/>
          <c:order val="2"/>
          <c:tx>
            <c:strRef>
              <c:f>Money!$Q$2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Money!$N$3:$N$5</c:f>
              <c:strCache>
                <c:ptCount val="3"/>
                <c:pt idx="0">
                  <c:v>Household Expenses</c:v>
                </c:pt>
                <c:pt idx="1">
                  <c:v>Financial Services</c:v>
                </c:pt>
                <c:pt idx="2">
                  <c:v>Debt Repayments</c:v>
                </c:pt>
              </c:strCache>
            </c:strRef>
          </c:cat>
          <c:val>
            <c:numRef>
              <c:f>Money!$Q$3:$Q$5</c:f>
              <c:numCache>
                <c:formatCode>0%</c:formatCode>
                <c:ptCount val="3"/>
                <c:pt idx="0">
                  <c:v>0.32897358971272311</c:v>
                </c:pt>
                <c:pt idx="1">
                  <c:v>4.6452137269701654E-2</c:v>
                </c:pt>
                <c:pt idx="2">
                  <c:v>0.62457427301757518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B8-4785-A6AA-17CE58FFB167}"/>
            </c:ext>
          </c:extLst>
        </c:ser>
        <c:ser>
          <c:idx val="1"/>
          <c:order val="3"/>
          <c:tx>
            <c:strRef>
              <c:f>Money!$P$2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Money!$N$3:$N$5</c:f>
              <c:strCache>
                <c:ptCount val="3"/>
                <c:pt idx="0">
                  <c:v>Household Expenses</c:v>
                </c:pt>
                <c:pt idx="1">
                  <c:v>Financial Services</c:v>
                </c:pt>
                <c:pt idx="2">
                  <c:v>Debt Repayments</c:v>
                </c:pt>
              </c:strCache>
            </c:strRef>
          </c:cat>
          <c:val>
            <c:numRef>
              <c:f>Money!$P$3:$P$5</c:f>
              <c:numCache>
                <c:formatCode>0%</c:formatCode>
                <c:ptCount val="3"/>
                <c:pt idx="0">
                  <c:v>0.33544435368300851</c:v>
                </c:pt>
                <c:pt idx="1">
                  <c:v>6.7548034607388521E-2</c:v>
                </c:pt>
                <c:pt idx="2">
                  <c:v>0.59700761170960304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B8-4785-A6AA-17CE58FFB167}"/>
            </c:ext>
          </c:extLst>
        </c:ser>
        <c:ser>
          <c:idx val="0"/>
          <c:order val="4"/>
          <c:tx>
            <c:strRef>
              <c:f>Money!$O$2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Money!$N$3:$N$5</c:f>
              <c:strCache>
                <c:ptCount val="3"/>
                <c:pt idx="0">
                  <c:v>Household Expenses</c:v>
                </c:pt>
                <c:pt idx="1">
                  <c:v>Financial Services</c:v>
                </c:pt>
                <c:pt idx="2">
                  <c:v>Debt Repayments</c:v>
                </c:pt>
              </c:strCache>
            </c:strRef>
          </c:cat>
          <c:val>
            <c:numRef>
              <c:f>Money!$O$3:$O$5</c:f>
              <c:numCache>
                <c:formatCode>0%</c:formatCode>
                <c:ptCount val="3"/>
                <c:pt idx="0">
                  <c:v>0.31515229334487693</c:v>
                </c:pt>
                <c:pt idx="1">
                  <c:v>0.13525889718039602</c:v>
                </c:pt>
                <c:pt idx="2">
                  <c:v>0.54958880947472699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B8-4785-A6AA-17CE58FFB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7"/>
        <c:axId val="787147416"/>
        <c:axId val="787145776"/>
      </c:barChart>
      <c:catAx>
        <c:axId val="787147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145776"/>
        <c:crosses val="autoZero"/>
        <c:auto val="1"/>
        <c:lblAlgn val="ctr"/>
        <c:lblOffset val="100"/>
        <c:noMultiLvlLbl val="0"/>
      </c:catAx>
      <c:valAx>
        <c:axId val="787145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7147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ZA" sz="2000" b="1" i="0" u="none" strike="noStrike" baseline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Average Household Expenditure as Percentage of After Tax Income</a:t>
            </a:r>
            <a:endParaRPr lang="en-Z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9.7497358693289959E-2"/>
          <c:y val="1.010101210948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Household!$P$3:$P$13</c:f>
              <c:strCache>
                <c:ptCount val="11"/>
                <c:pt idx="0">
                  <c:v>Elec &amp; Water</c:v>
                </c:pt>
                <c:pt idx="1">
                  <c:v>Travel</c:v>
                </c:pt>
                <c:pt idx="2">
                  <c:v>Telephone</c:v>
                </c:pt>
                <c:pt idx="3">
                  <c:v>Security</c:v>
                </c:pt>
                <c:pt idx="4">
                  <c:v>Rent</c:v>
                </c:pt>
                <c:pt idx="5">
                  <c:v>Discretionary</c:v>
                </c:pt>
                <c:pt idx="6">
                  <c:v>Groceries</c:v>
                </c:pt>
                <c:pt idx="7">
                  <c:v>Family</c:v>
                </c:pt>
                <c:pt idx="8">
                  <c:v>Entertainment</c:v>
                </c:pt>
                <c:pt idx="9">
                  <c:v>Education</c:v>
                </c:pt>
                <c:pt idx="10">
                  <c:v>Domestic</c:v>
                </c:pt>
              </c:strCache>
            </c:strRef>
          </c:cat>
          <c:val>
            <c:numRef>
              <c:f>Household!$Q$3:$Q$13</c:f>
              <c:numCache>
                <c:formatCode>0.0%</c:formatCode>
                <c:ptCount val="11"/>
                <c:pt idx="0">
                  <c:v>2.7664120211505185E-2</c:v>
                </c:pt>
                <c:pt idx="1">
                  <c:v>5.6634225350160945E-2</c:v>
                </c:pt>
                <c:pt idx="2">
                  <c:v>3.2723266020081325E-3</c:v>
                </c:pt>
                <c:pt idx="3">
                  <c:v>6.5078716430411036E-4</c:v>
                </c:pt>
                <c:pt idx="4">
                  <c:v>2.3184471937936196E-2</c:v>
                </c:pt>
                <c:pt idx="5">
                  <c:v>3.6644718286344372E-2</c:v>
                </c:pt>
                <c:pt idx="6">
                  <c:v>0.13570957777254231</c:v>
                </c:pt>
                <c:pt idx="7">
                  <c:v>1.107491481780673E-2</c:v>
                </c:pt>
                <c:pt idx="8">
                  <c:v>1.1093653983950251E-2</c:v>
                </c:pt>
                <c:pt idx="9">
                  <c:v>3.7513709394450978E-2</c:v>
                </c:pt>
                <c:pt idx="10">
                  <c:v>5.0204935841150003E-3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B-4693-82E1-814C700F0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367826128"/>
        <c:axId val="367826784"/>
      </c:barChart>
      <c:catAx>
        <c:axId val="36782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367826784"/>
        <c:crosses val="autoZero"/>
        <c:auto val="1"/>
        <c:lblAlgn val="ctr"/>
        <c:lblOffset val="100"/>
        <c:noMultiLvlLbl val="0"/>
      </c:catAx>
      <c:valAx>
        <c:axId val="3678267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6782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07" tIns="45702" rIns="91407" bIns="4570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07" tIns="45702" rIns="91407" bIns="45702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5/4/2020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07" tIns="45702" rIns="91407" bIns="4570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07" tIns="45702" rIns="91407" bIns="45702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07" tIns="45702" rIns="91407" bIns="45702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07" tIns="45702" rIns="91407" bIns="45702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5/4/2020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2" rIns="91407" bIns="45702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8"/>
            <a:ext cx="5438140" cy="3350240"/>
          </a:xfrm>
          <a:prstGeom prst="rect">
            <a:avLst/>
          </a:prstGeom>
        </p:spPr>
        <p:txBody>
          <a:bodyPr vert="horz" lIns="91407" tIns="45702" rIns="91407" bIns="4570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07" tIns="45702" rIns="91407" bIns="45702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5"/>
          </a:xfrm>
          <a:prstGeom prst="rect">
            <a:avLst/>
          </a:prstGeom>
        </p:spPr>
        <p:txBody>
          <a:bodyPr vert="horz" lIns="91407" tIns="45702" rIns="91407" bIns="45702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6763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ZA" smtClean="0"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1264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2388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8696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EFCF0">
            <a:alpha val="8313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67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14362"/>
            <a:ext cx="7239001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44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95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9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19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70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38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832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850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9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452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60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675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49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914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884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53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09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173256"/>
            <a:ext cx="7883562" cy="12512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7BCF-50B7-4A39-80C9-B721EC1F5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6B9112-FE9D-4347-B119-B2CEF2B4E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61C1-0A22-4D5C-BA59-CC56B806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A7236-1A5E-4DD0-9E6A-84C22FB5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1693B-6055-409E-8177-3B59D0C08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6192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79D59-58C1-464B-ABC6-0614598E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0F5C-1371-44D8-B924-9A93CE32F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5B735-43D0-40B1-9E73-1BCCF5D8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AAD2-F840-4B60-9A81-7CABD900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DB287-C2AD-4F1F-A570-66E9C32C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41872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7FED-C90E-4682-A39C-C1BA6A91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E90B5-F223-4341-9ABE-6E87631A1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C0753-EE0B-4B68-B158-87CF6106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5D309-9B3C-4654-9E64-FB586A27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674C-47EC-4951-9AEE-AF7A1F1F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462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C6D10-B453-4F26-AA22-B2E90DEFC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5441-AD31-4139-BDD7-5A76A0BB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BA23B-6482-44A1-8389-9305D4CD9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5AD1-55BB-49C6-8A3C-95EFBE51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C1438-73F3-4BD9-98FC-1AF77C88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E5C3C-27F5-4059-B434-4E4DCDBC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7190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8EA4-22B2-4986-8686-B113E130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D249B-255C-4190-AE6B-53B9AD828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1E070-FD08-4F23-A7FA-ECA545D91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901E1-72A5-4337-9E14-C75142D16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C001A-29DF-4BEA-A032-628D264AB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68513-040E-4B02-95DA-C5FBC963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CBB9CE-5C16-4E63-B43C-A26F503C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120725-EDE3-4E7D-901B-64D1E179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185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173256"/>
            <a:ext cx="7883562" cy="12512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E377F-C1F3-45C5-9CA6-F514B52E47AA}"/>
              </a:ext>
            </a:extLst>
          </p:cNvPr>
          <p:cNvSpPr/>
          <p:nvPr userDrawn="1"/>
        </p:nvSpPr>
        <p:spPr bwMode="ltGray">
          <a:xfrm>
            <a:off x="-14319" y="6441940"/>
            <a:ext cx="12192002" cy="237744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E185-B221-4295-B706-F52B3A49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CEEB10-A9F2-4C89-8617-EB8F237F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F2074-6787-48A9-AD5F-B0E57540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6DABA-B2F0-4740-8C18-D8E38991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64031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03C37-F8B4-42A6-BCB8-FD830B901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FC75F-1A9F-4776-B843-E23C4669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B8F65-83B7-4A5C-80BD-78A997685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41492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E4373-3B2A-4D1A-8EF9-AEDB490A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3BCE3-6F81-47C1-97B5-AD2C3DACE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6E4AEC-B715-4300-BD41-FBC489EFA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25506-4AE5-4B6D-A153-A3E73EBD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D7D64-FE78-411C-A3A6-31A3BC4C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E831A-D524-4AC7-8940-32CEFDBC3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6413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8ABE-9244-4C25-80DF-277A54F53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AEDA64-6AF9-4136-BC9C-98EE5C02D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D6774-4E87-4083-A511-01751A55D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19459-9D73-4ABD-AD60-FA2FA12F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05B52-CACF-4156-8A91-D2329819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7663C-63E8-4F0E-A254-E0D77513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7216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5C40-F216-4A33-995F-9AAAAB9A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800CD-E9AD-4B37-A3F3-DC8D62C8D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84B82-2902-43B8-A21B-6E675B80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8AC90-49A4-4F20-A705-F2C8B5945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BC68A-74B5-4473-B40B-836736A5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81702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8A68F-7BD8-4304-B108-78CA3EB85B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58C6E-EEE0-4E49-9C96-13F16E31C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8224-4B53-4E16-BB2B-52EF3D849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571A1-9F5C-451D-A288-5844B462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435BE-2C64-42ED-BDEA-6DC547B8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92979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89145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1368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70603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4836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98727" y="3929450"/>
            <a:ext cx="12192002" cy="210312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4800600"/>
            <a:ext cx="9144002" cy="20574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Financial Wellbeing Service 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244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29389" y="2184935"/>
            <a:ext cx="11300059" cy="1414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rgbClr val="E7BA4B"/>
                </a:solidFill>
              </a:rPr>
              <a:t>Creating</a:t>
            </a:r>
            <a:r>
              <a:rPr lang="en-ZA" sz="3200" b="1" baseline="0" dirty="0">
                <a:solidFill>
                  <a:srgbClr val="E7BA4B"/>
                </a:solidFill>
              </a:rPr>
              <a:t> </a:t>
            </a:r>
            <a:r>
              <a:rPr lang="en-ZA" sz="3200" b="1" dirty="0">
                <a:solidFill>
                  <a:srgbClr val="E7BA4B"/>
                </a:solidFill>
              </a:rPr>
              <a:t>sustainable</a:t>
            </a:r>
            <a:r>
              <a:rPr lang="en-ZA" sz="3200" b="1" baseline="0" dirty="0">
                <a:solidFill>
                  <a:srgbClr val="E7BA4B"/>
                </a:solidFill>
              </a:rPr>
              <a:t> payments from Consumers </a:t>
            </a:r>
            <a:endParaRPr lang="en-ZA" sz="3200" dirty="0">
              <a:solidFill>
                <a:srgbClr val="E7BA4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8999"/>
            <a:ext cx="2850549" cy="17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15344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764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69109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4041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330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7073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4008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144379"/>
            <a:ext cx="8887609" cy="12705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12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096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928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2F694B4-5291-464D-8C81-B64E8116F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ADBC9DB-7EBA-4FB9-BB5D-FDF80369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21780-FB96-4BEC-B47D-1BD2EAF8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8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A0ECE5F2-81AA-4605-B028-6FBA391056A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17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2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6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3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51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EA00-34A7-415A-8E63-730CFAB3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E6A475-3771-4B4D-85C1-1CD89DB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07A98-A48F-4F5B-AC2C-96F8A06C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93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35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0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2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4662-7148-4C80-A5A2-3B29719FB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8DE9042-8959-44AB-AE1D-76D4BC905FB3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219200" y="1600201"/>
            <a:ext cx="10363200" cy="45307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8E7A-CE3C-4938-81BF-F4221C6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0DEDB-173B-434E-A660-117B1270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28B85-CD7D-4AFA-8261-4F08F38B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214825F-94AA-47E7-8CBC-93DEBB6E17F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8466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35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9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4800600"/>
            <a:ext cx="9144002" cy="20574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Financial Wellbeing Service 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244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29389" y="2184935"/>
            <a:ext cx="11300059" cy="1414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rgbClr val="E7BA4B"/>
                </a:solidFill>
              </a:rPr>
              <a:t>Creating</a:t>
            </a:r>
            <a:r>
              <a:rPr lang="en-ZA" sz="3200" b="1" baseline="0" dirty="0">
                <a:solidFill>
                  <a:srgbClr val="E7BA4B"/>
                </a:solidFill>
              </a:rPr>
              <a:t> </a:t>
            </a:r>
            <a:r>
              <a:rPr lang="en-ZA" sz="3200" b="1" dirty="0">
                <a:solidFill>
                  <a:srgbClr val="E7BA4B"/>
                </a:solidFill>
              </a:rPr>
              <a:t>sustainable</a:t>
            </a:r>
            <a:r>
              <a:rPr lang="en-ZA" sz="3200" b="1" baseline="0" dirty="0">
                <a:solidFill>
                  <a:srgbClr val="E7BA4B"/>
                </a:solidFill>
              </a:rPr>
              <a:t> payments from Consumers </a:t>
            </a:r>
            <a:endParaRPr lang="en-ZA" sz="3200" dirty="0">
              <a:solidFill>
                <a:srgbClr val="E7BA4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8999"/>
            <a:ext cx="2850549" cy="17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144379"/>
            <a:ext cx="8887609" cy="12705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1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349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3514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99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8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14362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63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0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7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95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13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3E5F-5101-48F1-B0EF-97C74F3C9024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6EE83F3-433C-48F5-82FA-3EEFB6A5CE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0016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3999" y="4800600"/>
            <a:ext cx="9144002" cy="20574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Financial Wellbeing Service 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244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29389" y="2184935"/>
            <a:ext cx="11300059" cy="1414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rgbClr val="E7BA4B"/>
                </a:solidFill>
              </a:rPr>
              <a:t>Creating</a:t>
            </a:r>
            <a:r>
              <a:rPr lang="en-ZA" sz="3200" b="1" baseline="0" dirty="0">
                <a:solidFill>
                  <a:srgbClr val="E7BA4B"/>
                </a:solidFill>
              </a:rPr>
              <a:t> </a:t>
            </a:r>
            <a:r>
              <a:rPr lang="en-ZA" sz="3200" b="1" dirty="0">
                <a:solidFill>
                  <a:srgbClr val="E7BA4B"/>
                </a:solidFill>
              </a:rPr>
              <a:t>sustainable</a:t>
            </a:r>
            <a:r>
              <a:rPr lang="en-ZA" sz="3200" b="1" baseline="0" dirty="0">
                <a:solidFill>
                  <a:srgbClr val="E7BA4B"/>
                </a:solidFill>
              </a:rPr>
              <a:t> payments from Consumers </a:t>
            </a:r>
            <a:endParaRPr lang="en-ZA" sz="3200" dirty="0">
              <a:solidFill>
                <a:srgbClr val="E7BA4B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8999"/>
            <a:ext cx="2850549" cy="17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19" y="144379"/>
            <a:ext cx="8887609" cy="12705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716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173256"/>
            <a:ext cx="7883562" cy="12512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A0ECE5F2-81AA-4605-B028-6FBA391056A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ern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04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1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0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6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14362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0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7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25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882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5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43E5F-5101-48F1-B0EF-97C74F3C9024}" type="datetimeFigureOut">
              <a:rPr lang="en-ZA" smtClean="0"/>
              <a:t>2020/05/04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6EE83F3-433C-48F5-82FA-3EEFB6A5CE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92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1" y="173256"/>
            <a:ext cx="7883562" cy="12512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991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15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4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21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04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513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5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827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0800" y="6601968"/>
            <a:ext cx="636872" cy="21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925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11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369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157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883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322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417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557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87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9D7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426CEF-53B7-40CB-9564-933AD7E48640}"/>
              </a:ext>
            </a:extLst>
          </p:cNvPr>
          <p:cNvSpPr/>
          <p:nvPr userDrawn="1"/>
        </p:nvSpPr>
        <p:spPr bwMode="ltGray">
          <a:xfrm>
            <a:off x="-762" y="6686115"/>
            <a:ext cx="12204481" cy="14140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-12482" y="6744730"/>
            <a:ext cx="12204481" cy="141406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62" y="165521"/>
            <a:ext cx="1516427" cy="986847"/>
          </a:xfrm>
          <a:prstGeom prst="rect">
            <a:avLst/>
          </a:prstGeom>
        </p:spPr>
      </p:pic>
      <p:sp>
        <p:nvSpPr>
          <p:cNvPr id="11" name="Freeform 17">
            <a:extLst>
              <a:ext uri="{FF2B5EF4-FFF2-40B4-BE49-F238E27FC236}">
                <a16:creationId xmlns:a16="http://schemas.microsoft.com/office/drawing/2014/main" id="{43EE10F7-2AE8-42A8-A8DF-7571FD47A6F3}"/>
              </a:ext>
            </a:extLst>
          </p:cNvPr>
          <p:cNvSpPr>
            <a:spLocks/>
          </p:cNvSpPr>
          <p:nvPr userDrawn="1"/>
        </p:nvSpPr>
        <p:spPr bwMode="auto">
          <a:xfrm>
            <a:off x="-1" y="406658"/>
            <a:ext cx="8018585" cy="590038"/>
          </a:xfrm>
          <a:custGeom>
            <a:avLst/>
            <a:gdLst>
              <a:gd name="T0" fmla="*/ 1430 w 1430"/>
              <a:gd name="T1" fmla="*/ 0 h 660"/>
              <a:gd name="T2" fmla="*/ 1267 w 1430"/>
              <a:gd name="T3" fmla="*/ 334 h 660"/>
              <a:gd name="T4" fmla="*/ 1253 w 1430"/>
              <a:gd name="T5" fmla="*/ 358 h 660"/>
              <a:gd name="T6" fmla="*/ 1247 w 1430"/>
              <a:gd name="T7" fmla="*/ 367 h 660"/>
              <a:gd name="T8" fmla="*/ 1174 w 1430"/>
              <a:gd name="T9" fmla="*/ 422 h 660"/>
              <a:gd name="T10" fmla="*/ 1140 w 1430"/>
              <a:gd name="T11" fmla="*/ 427 h 660"/>
              <a:gd name="T12" fmla="*/ 1121 w 1430"/>
              <a:gd name="T13" fmla="*/ 427 h 660"/>
              <a:gd name="T14" fmla="*/ 141 w 1430"/>
              <a:gd name="T15" fmla="*/ 427 h 660"/>
              <a:gd name="T16" fmla="*/ 59 w 1430"/>
              <a:gd name="T17" fmla="*/ 470 h 660"/>
              <a:gd name="T18" fmla="*/ 24 w 1430"/>
              <a:gd name="T19" fmla="*/ 527 h 660"/>
              <a:gd name="T20" fmla="*/ 0 w 1430"/>
              <a:gd name="T21" fmla="*/ 660 h 660"/>
              <a:gd name="T22" fmla="*/ 0 w 1430"/>
              <a:gd name="T23" fmla="*/ 0 h 660"/>
              <a:gd name="T24" fmla="*/ 1430 w 1430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0" h="660">
                <a:moveTo>
                  <a:pt x="1430" y="0"/>
                </a:moveTo>
                <a:cubicBezTo>
                  <a:pt x="1267" y="334"/>
                  <a:pt x="1267" y="334"/>
                  <a:pt x="1267" y="334"/>
                </a:cubicBezTo>
                <a:cubicBezTo>
                  <a:pt x="1262" y="343"/>
                  <a:pt x="1258" y="351"/>
                  <a:pt x="1253" y="358"/>
                </a:cubicBezTo>
                <a:cubicBezTo>
                  <a:pt x="1251" y="361"/>
                  <a:pt x="1249" y="364"/>
                  <a:pt x="1247" y="367"/>
                </a:cubicBezTo>
                <a:cubicBezTo>
                  <a:pt x="1227" y="394"/>
                  <a:pt x="1202" y="413"/>
                  <a:pt x="1174" y="422"/>
                </a:cubicBezTo>
                <a:cubicBezTo>
                  <a:pt x="1163" y="426"/>
                  <a:pt x="1151" y="427"/>
                  <a:pt x="1140" y="427"/>
                </a:cubicBezTo>
                <a:cubicBezTo>
                  <a:pt x="1140" y="427"/>
                  <a:pt x="1133" y="427"/>
                  <a:pt x="1121" y="427"/>
                </a:cubicBezTo>
                <a:cubicBezTo>
                  <a:pt x="141" y="427"/>
                  <a:pt x="141" y="427"/>
                  <a:pt x="141" y="427"/>
                </a:cubicBezTo>
                <a:cubicBezTo>
                  <a:pt x="114" y="427"/>
                  <a:pt x="84" y="441"/>
                  <a:pt x="59" y="470"/>
                </a:cubicBezTo>
                <a:cubicBezTo>
                  <a:pt x="46" y="485"/>
                  <a:pt x="33" y="504"/>
                  <a:pt x="24" y="527"/>
                </a:cubicBezTo>
                <a:cubicBezTo>
                  <a:pt x="9" y="562"/>
                  <a:pt x="0" y="606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3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67521A6A-FF71-4FA8-AD06-7A731DDB5A78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0002129" cy="986848"/>
          </a:xfrm>
          <a:custGeom>
            <a:avLst/>
            <a:gdLst>
              <a:gd name="T0" fmla="*/ 1504 w 1504"/>
              <a:gd name="T1" fmla="*/ 0 h 660"/>
              <a:gd name="T2" fmla="*/ 1333 w 1504"/>
              <a:gd name="T3" fmla="*/ 335 h 660"/>
              <a:gd name="T4" fmla="*/ 1318 w 1504"/>
              <a:gd name="T5" fmla="*/ 359 h 660"/>
              <a:gd name="T6" fmla="*/ 1312 w 1504"/>
              <a:gd name="T7" fmla="*/ 367 h 660"/>
              <a:gd name="T8" fmla="*/ 1236 w 1504"/>
              <a:gd name="T9" fmla="*/ 422 h 660"/>
              <a:gd name="T10" fmla="*/ 1199 w 1504"/>
              <a:gd name="T11" fmla="*/ 428 h 660"/>
              <a:gd name="T12" fmla="*/ 1180 w 1504"/>
              <a:gd name="T13" fmla="*/ 428 h 660"/>
              <a:gd name="T14" fmla="*/ 148 w 1504"/>
              <a:gd name="T15" fmla="*/ 428 h 660"/>
              <a:gd name="T16" fmla="*/ 62 w 1504"/>
              <a:gd name="T17" fmla="*/ 470 h 660"/>
              <a:gd name="T18" fmla="*/ 25 w 1504"/>
              <a:gd name="T19" fmla="*/ 528 h 660"/>
              <a:gd name="T20" fmla="*/ 0 w 1504"/>
              <a:gd name="T21" fmla="*/ 660 h 660"/>
              <a:gd name="T22" fmla="*/ 0 w 1504"/>
              <a:gd name="T23" fmla="*/ 0 h 660"/>
              <a:gd name="T24" fmla="*/ 1504 w 1504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4" h="660">
                <a:moveTo>
                  <a:pt x="1504" y="0"/>
                </a:moveTo>
                <a:cubicBezTo>
                  <a:pt x="1333" y="335"/>
                  <a:pt x="1333" y="335"/>
                  <a:pt x="1333" y="335"/>
                </a:cubicBezTo>
                <a:cubicBezTo>
                  <a:pt x="1328" y="343"/>
                  <a:pt x="1323" y="351"/>
                  <a:pt x="1318" y="359"/>
                </a:cubicBezTo>
                <a:cubicBezTo>
                  <a:pt x="1316" y="362"/>
                  <a:pt x="1314" y="365"/>
                  <a:pt x="1312" y="367"/>
                </a:cubicBezTo>
                <a:cubicBezTo>
                  <a:pt x="1291" y="395"/>
                  <a:pt x="1264" y="414"/>
                  <a:pt x="1236" y="422"/>
                </a:cubicBezTo>
                <a:cubicBezTo>
                  <a:pt x="1224" y="426"/>
                  <a:pt x="1212" y="428"/>
                  <a:pt x="1199" y="428"/>
                </a:cubicBezTo>
                <a:cubicBezTo>
                  <a:pt x="1199" y="428"/>
                  <a:pt x="1192" y="428"/>
                  <a:pt x="1180" y="428"/>
                </a:cubicBezTo>
                <a:cubicBezTo>
                  <a:pt x="148" y="428"/>
                  <a:pt x="148" y="428"/>
                  <a:pt x="148" y="428"/>
                </a:cubicBezTo>
                <a:cubicBezTo>
                  <a:pt x="120" y="428"/>
                  <a:pt x="89" y="442"/>
                  <a:pt x="62" y="470"/>
                </a:cubicBezTo>
                <a:cubicBezTo>
                  <a:pt x="48" y="485"/>
                  <a:pt x="35" y="505"/>
                  <a:pt x="25" y="528"/>
                </a:cubicBezTo>
                <a:cubicBezTo>
                  <a:pt x="10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504" y="0"/>
                </a:lnTo>
                <a:close/>
              </a:path>
            </a:pathLst>
          </a:custGeom>
          <a:solidFill>
            <a:srgbClr val="E7B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54" r:id="rId2"/>
    <p:sldLayoutId id="2147483649" r:id="rId3"/>
    <p:sldLayoutId id="2147483650" r:id="rId4"/>
    <p:sldLayoutId id="2147483651" r:id="rId5"/>
    <p:sldLayoutId id="2147483662" r:id="rId6"/>
    <p:sldLayoutId id="2147483661" r:id="rId7"/>
    <p:sldLayoutId id="2147483653" r:id="rId8"/>
    <p:sldLayoutId id="2147483655" r:id="rId9"/>
    <p:sldLayoutId id="2147483656" r:id="rId10"/>
    <p:sldLayoutId id="2147483663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FCBB7-FF94-45E0-9343-F4973D66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A7C41-7183-463D-9DCF-2EE58C68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BE70-57C9-48A1-9D13-BBF0A4300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CF18F-23B8-41DF-982E-C2C142CFB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FC88D-9F76-4917-B2D5-3180E7483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80DF-7AEC-46C0-BB8F-31DA5D50A884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9678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7175-2E20-49DA-A163-607494BC3203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718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1" y="173256"/>
            <a:ext cx="7883562" cy="1251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153" y="352425"/>
            <a:ext cx="1496931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5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1" y="173256"/>
            <a:ext cx="7883562" cy="1251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2015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r>
              <a:rPr lang="en-ZA" dirty="0"/>
              <a:t>© Octogen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53" y="352425"/>
            <a:ext cx="1496931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0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solidFill>
            <a:srgbClr val="E7BA4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1" y="173256"/>
            <a:ext cx="7883562" cy="1251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96478" y="661568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2015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r>
              <a:rPr lang="en-ZA" dirty="0"/>
              <a:t>© Octogen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153" y="352425"/>
            <a:ext cx="1496931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382A-1BE8-4094-BFD2-E0328E2E204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B6290-9CF5-41D5-B78C-E203EF9E2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3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13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hyperlink" Target="mailto:dc@octogen.co.za" TargetMode="External"/><Relationship Id="rId4" Type="http://schemas.openxmlformats.org/officeDocument/2006/relationships/hyperlink" Target="https://www.pexels.com/photo/beverage-black-coffee-business-chart-3397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>
            <a:off x="-7" y="-1"/>
            <a:ext cx="12192007" cy="4605071"/>
          </a:xfrm>
          <a:custGeom>
            <a:avLst/>
            <a:gdLst>
              <a:gd name="connsiteX0" fmla="*/ 0 w 12192000"/>
              <a:gd name="connsiteY0" fmla="*/ 0 h 4605068"/>
              <a:gd name="connsiteX1" fmla="*/ 12192000 w 12192000"/>
              <a:gd name="connsiteY1" fmla="*/ 0 h 4605068"/>
              <a:gd name="connsiteX2" fmla="*/ 12192000 w 12192000"/>
              <a:gd name="connsiteY2" fmla="*/ 3221425 h 4605068"/>
              <a:gd name="connsiteX3" fmla="*/ 10051580 w 12192000"/>
              <a:gd name="connsiteY3" fmla="*/ 2023793 h 4605068"/>
              <a:gd name="connsiteX4" fmla="*/ 5047780 w 12192000"/>
              <a:gd name="connsiteY4" fmla="*/ 4605068 h 4605068"/>
              <a:gd name="connsiteX5" fmla="*/ 0 w 12192000"/>
              <a:gd name="connsiteY5" fmla="*/ 1700001 h 460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605068">
                <a:moveTo>
                  <a:pt x="0" y="0"/>
                </a:moveTo>
                <a:lnTo>
                  <a:pt x="12192000" y="0"/>
                </a:lnTo>
                <a:lnTo>
                  <a:pt x="12192000" y="3221425"/>
                </a:lnTo>
                <a:lnTo>
                  <a:pt x="10051580" y="2023793"/>
                </a:lnTo>
                <a:lnTo>
                  <a:pt x="5047780" y="4605068"/>
                </a:lnTo>
                <a:lnTo>
                  <a:pt x="0" y="1700001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10090008" y="2687961"/>
            <a:ext cx="2101992" cy="2358232"/>
          </a:xfrm>
          <a:custGeom>
            <a:avLst/>
            <a:gdLst>
              <a:gd name="connsiteX0" fmla="*/ 2086833 w 2086833"/>
              <a:gd name="connsiteY0" fmla="*/ 0 h 2312943"/>
              <a:gd name="connsiteX1" fmla="*/ 2086833 w 2086833"/>
              <a:gd name="connsiteY1" fmla="*/ 2312943 h 2312943"/>
              <a:gd name="connsiteX2" fmla="*/ 0 w 2086833"/>
              <a:gd name="connsiteY2" fmla="*/ 1130920 h 2312943"/>
              <a:gd name="connsiteX3" fmla="*/ 1828800 w 2086833"/>
              <a:gd name="connsiteY3" fmla="*/ 140320 h 231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833" h="2312943">
                <a:moveTo>
                  <a:pt x="2086833" y="0"/>
                </a:moveTo>
                <a:lnTo>
                  <a:pt x="2086833" y="2312943"/>
                </a:lnTo>
                <a:lnTo>
                  <a:pt x="0" y="1130920"/>
                </a:lnTo>
                <a:lnTo>
                  <a:pt x="1828800" y="14032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107820" y="1875492"/>
            <a:ext cx="1834476" cy="2077355"/>
          </a:xfrm>
          <a:custGeom>
            <a:avLst/>
            <a:gdLst>
              <a:gd name="T0" fmla="*/ 0 w 1154"/>
              <a:gd name="T1" fmla="*/ 0 h 1291"/>
              <a:gd name="T2" fmla="*/ 1154 w 1154"/>
              <a:gd name="T3" fmla="*/ 667 h 1291"/>
              <a:gd name="T4" fmla="*/ 0 w 1154"/>
              <a:gd name="T5" fmla="*/ 1291 h 1291"/>
              <a:gd name="T6" fmla="*/ 0 w 1154"/>
              <a:gd name="T7" fmla="*/ 1291 h 1291"/>
              <a:gd name="T8" fmla="*/ 0 w 1154"/>
              <a:gd name="T9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4" h="1291">
                <a:moveTo>
                  <a:pt x="0" y="0"/>
                </a:moveTo>
                <a:lnTo>
                  <a:pt x="1154" y="667"/>
                </a:lnTo>
                <a:lnTo>
                  <a:pt x="0" y="1291"/>
                </a:lnTo>
                <a:lnTo>
                  <a:pt x="0" y="1291"/>
                </a:lnTo>
                <a:lnTo>
                  <a:pt x="0" y="0"/>
                </a:lnTo>
                <a:close/>
              </a:path>
            </a:pathLst>
          </a:custGeom>
          <a:solidFill>
            <a:srgbClr val="55D2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8211389" y="2844660"/>
            <a:ext cx="1915549" cy="2124019"/>
          </a:xfrm>
          <a:custGeom>
            <a:avLst/>
            <a:gdLst>
              <a:gd name="T0" fmla="*/ 1205 w 1205"/>
              <a:gd name="T1" fmla="*/ 679 h 1320"/>
              <a:gd name="T2" fmla="*/ 0 w 1205"/>
              <a:gd name="T3" fmla="*/ 1320 h 1320"/>
              <a:gd name="T4" fmla="*/ 0 w 1205"/>
              <a:gd name="T5" fmla="*/ 14 h 1320"/>
              <a:gd name="T6" fmla="*/ 30 w 1205"/>
              <a:gd name="T7" fmla="*/ 0 h 1320"/>
              <a:gd name="T8" fmla="*/ 1205 w 1205"/>
              <a:gd name="T9" fmla="*/ 679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5" h="1320">
                <a:moveTo>
                  <a:pt x="1205" y="679"/>
                </a:moveTo>
                <a:lnTo>
                  <a:pt x="0" y="1320"/>
                </a:lnTo>
                <a:lnTo>
                  <a:pt x="0" y="14"/>
                </a:lnTo>
                <a:lnTo>
                  <a:pt x="30" y="0"/>
                </a:lnTo>
                <a:lnTo>
                  <a:pt x="1205" y="679"/>
                </a:lnTo>
                <a:close/>
              </a:path>
            </a:pathLst>
          </a:custGeom>
          <a:solidFill>
            <a:srgbClr val="7EDA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8239960" y="1875570"/>
            <a:ext cx="1867859" cy="2077355"/>
          </a:xfrm>
          <a:custGeom>
            <a:avLst/>
            <a:gdLst>
              <a:gd name="T0" fmla="*/ 1175 w 1175"/>
              <a:gd name="T1" fmla="*/ 0 h 1291"/>
              <a:gd name="T2" fmla="*/ 1175 w 1175"/>
              <a:gd name="T3" fmla="*/ 1291 h 1291"/>
              <a:gd name="T4" fmla="*/ 1173 w 1175"/>
              <a:gd name="T5" fmla="*/ 1291 h 1291"/>
              <a:gd name="T6" fmla="*/ 0 w 1175"/>
              <a:gd name="T7" fmla="*/ 610 h 1291"/>
              <a:gd name="T8" fmla="*/ 1175 w 1175"/>
              <a:gd name="T9" fmla="*/ 0 h 1291"/>
              <a:gd name="T10" fmla="*/ 1175 w 1175"/>
              <a:gd name="T11" fmla="*/ 0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5" h="1291">
                <a:moveTo>
                  <a:pt x="1175" y="0"/>
                </a:moveTo>
                <a:lnTo>
                  <a:pt x="1175" y="1291"/>
                </a:lnTo>
                <a:lnTo>
                  <a:pt x="1173" y="1291"/>
                </a:lnTo>
                <a:lnTo>
                  <a:pt x="0" y="610"/>
                </a:lnTo>
                <a:lnTo>
                  <a:pt x="1175" y="0"/>
                </a:lnTo>
                <a:lnTo>
                  <a:pt x="117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6135285" y="2853041"/>
            <a:ext cx="2076105" cy="2124019"/>
          </a:xfrm>
          <a:custGeom>
            <a:avLst/>
            <a:gdLst>
              <a:gd name="T0" fmla="*/ 1306 w 1306"/>
              <a:gd name="T1" fmla="*/ 0 h 1320"/>
              <a:gd name="T2" fmla="*/ 1306 w 1306"/>
              <a:gd name="T3" fmla="*/ 1320 h 1320"/>
              <a:gd name="T4" fmla="*/ 0 w 1306"/>
              <a:gd name="T5" fmla="*/ 682 h 1320"/>
              <a:gd name="T6" fmla="*/ 1306 w 1306"/>
              <a:gd name="T7" fmla="*/ 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6" h="1320">
                <a:moveTo>
                  <a:pt x="1306" y="0"/>
                </a:moveTo>
                <a:lnTo>
                  <a:pt x="1306" y="1320"/>
                </a:lnTo>
                <a:lnTo>
                  <a:pt x="0" y="682"/>
                </a:lnTo>
                <a:lnTo>
                  <a:pt x="130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-4" y="1"/>
            <a:ext cx="6648042" cy="4841118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E7B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-7" y="1263878"/>
            <a:ext cx="12192007" cy="520223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E7BA4B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43093" y="3714784"/>
            <a:ext cx="27238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20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</a:rPr>
              <a:t>Octogen</a:t>
            </a:r>
            <a:r>
              <a:rPr kumimoji="0" lang="en-US" sz="4800" b="0" i="0" u="none" strike="noStrike" kern="1200" cap="none" spc="20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0" name="Freeform 31"/>
          <p:cNvSpPr>
            <a:spLocks/>
          </p:cNvSpPr>
          <p:nvPr/>
        </p:nvSpPr>
        <p:spPr bwMode="auto">
          <a:xfrm>
            <a:off x="653302" y="3372099"/>
            <a:ext cx="864230" cy="1171499"/>
          </a:xfrm>
          <a:custGeom>
            <a:avLst/>
            <a:gdLst>
              <a:gd name="T0" fmla="*/ 189 w 515"/>
              <a:gd name="T1" fmla="*/ 755 h 755"/>
              <a:gd name="T2" fmla="*/ 0 w 515"/>
              <a:gd name="T3" fmla="*/ 755 h 755"/>
              <a:gd name="T4" fmla="*/ 0 w 515"/>
              <a:gd name="T5" fmla="*/ 0 h 755"/>
              <a:gd name="T6" fmla="*/ 515 w 515"/>
              <a:gd name="T7" fmla="*/ 0 h 755"/>
              <a:gd name="T8" fmla="*/ 515 w 515"/>
              <a:gd name="T9" fmla="*/ 234 h 755"/>
              <a:gd name="T10" fmla="*/ 457 w 515"/>
              <a:gd name="T11" fmla="*/ 234 h 755"/>
              <a:gd name="T12" fmla="*/ 457 w 515"/>
              <a:gd name="T13" fmla="*/ 58 h 755"/>
              <a:gd name="T14" fmla="*/ 57 w 515"/>
              <a:gd name="T15" fmla="*/ 58 h 755"/>
              <a:gd name="T16" fmla="*/ 57 w 515"/>
              <a:gd name="T17" fmla="*/ 697 h 755"/>
              <a:gd name="T18" fmla="*/ 189 w 515"/>
              <a:gd name="T19" fmla="*/ 697 h 755"/>
              <a:gd name="T20" fmla="*/ 189 w 515"/>
              <a:gd name="T21" fmla="*/ 75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15" h="755">
                <a:moveTo>
                  <a:pt x="189" y="755"/>
                </a:moveTo>
                <a:lnTo>
                  <a:pt x="0" y="755"/>
                </a:lnTo>
                <a:lnTo>
                  <a:pt x="0" y="0"/>
                </a:lnTo>
                <a:lnTo>
                  <a:pt x="515" y="0"/>
                </a:lnTo>
                <a:lnTo>
                  <a:pt x="515" y="234"/>
                </a:lnTo>
                <a:lnTo>
                  <a:pt x="457" y="234"/>
                </a:lnTo>
                <a:lnTo>
                  <a:pt x="457" y="58"/>
                </a:lnTo>
                <a:lnTo>
                  <a:pt x="57" y="58"/>
                </a:lnTo>
                <a:lnTo>
                  <a:pt x="57" y="697"/>
                </a:lnTo>
                <a:lnTo>
                  <a:pt x="189" y="697"/>
                </a:lnTo>
                <a:lnTo>
                  <a:pt x="189" y="755"/>
                </a:lnTo>
                <a:close/>
              </a:path>
            </a:pathLst>
          </a:custGeom>
          <a:solidFill>
            <a:srgbClr val="996633">
              <a:alpha val="85882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23595" y="4703122"/>
            <a:ext cx="9315694" cy="2002516"/>
            <a:chOff x="5459277" y="4781265"/>
            <a:chExt cx="8459171" cy="2346244"/>
          </a:xfrm>
        </p:grpSpPr>
        <p:sp>
          <p:nvSpPr>
            <p:cNvPr id="71" name="Rectangle 70"/>
            <p:cNvSpPr/>
            <p:nvPr/>
          </p:nvSpPr>
          <p:spPr>
            <a:xfrm>
              <a:off x="5459277" y="6009631"/>
              <a:ext cx="8459171" cy="1117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lvl="0" algn="r">
                <a:defRPr/>
              </a:pPr>
              <a:r>
                <a:rPr lang="en-ZA" sz="2800" b="1" dirty="0"/>
                <a:t>How to deal with your creditors during and post Covid-19</a:t>
              </a:r>
              <a:r>
                <a:rPr lang="en-US" sz="2800" b="1" dirty="0"/>
                <a:t> </a:t>
              </a:r>
              <a:r>
                <a:rPr lang="en-US" sz="2800" dirty="0"/>
                <a:t>  </a:t>
              </a:r>
              <a:r>
                <a:rPr lang="en-US" sz="2800" b="1" dirty="0">
                  <a:solidFill>
                    <a:prstClr val="black"/>
                  </a:solidFill>
                  <a:latin typeface="Open Sans" panose="020B0606030504020204"/>
                </a:rPr>
                <a:t>                                               </a:t>
              </a:r>
              <a:endParaRPr kumimoji="0" 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6375013" y="4781265"/>
              <a:ext cx="15876" cy="1833562"/>
            </a:xfrm>
            <a:prstGeom prst="line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31F616-B9E6-474A-A711-A1258027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A717-15E7-42EC-94A2-3073080A590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5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B874B0C-0053-4A45-990A-57A30CB698D8}"/>
              </a:ext>
            </a:extLst>
          </p:cNvPr>
          <p:cNvSpPr/>
          <p:nvPr/>
        </p:nvSpPr>
        <p:spPr>
          <a:xfrm>
            <a:off x="4138735" y="1733652"/>
            <a:ext cx="4372761" cy="5130155"/>
          </a:xfrm>
          <a:custGeom>
            <a:avLst/>
            <a:gdLst>
              <a:gd name="connsiteX0" fmla="*/ 4005913 w 4372761"/>
              <a:gd name="connsiteY0" fmla="*/ 0 h 5130155"/>
              <a:gd name="connsiteX1" fmla="*/ 4046367 w 4372761"/>
              <a:gd name="connsiteY1" fmla="*/ 0 h 5130155"/>
              <a:gd name="connsiteX2" fmla="*/ 4194506 w 4372761"/>
              <a:gd name="connsiteY2" fmla="*/ 50145 h 5130155"/>
              <a:gd name="connsiteX3" fmla="*/ 4372668 w 4372761"/>
              <a:gd name="connsiteY3" fmla="*/ 213287 h 5130155"/>
              <a:gd name="connsiteX4" fmla="*/ 4108574 w 4372761"/>
              <a:gd name="connsiteY4" fmla="*/ 382210 h 5130155"/>
              <a:gd name="connsiteX5" fmla="*/ 3542083 w 4372761"/>
              <a:gd name="connsiteY5" fmla="*/ 488792 h 5130155"/>
              <a:gd name="connsiteX6" fmla="*/ 2308301 w 4372761"/>
              <a:gd name="connsiteY6" fmla="*/ 770331 h 5130155"/>
              <a:gd name="connsiteX7" fmla="*/ 342717 w 4372761"/>
              <a:gd name="connsiteY7" fmla="*/ 2777298 h 5130155"/>
              <a:gd name="connsiteX8" fmla="*/ 260062 w 4372761"/>
              <a:gd name="connsiteY8" fmla="*/ 5130155 h 5130155"/>
              <a:gd name="connsiteX9" fmla="*/ 0 w 4372761"/>
              <a:gd name="connsiteY9" fmla="*/ 5130155 h 5130155"/>
              <a:gd name="connsiteX10" fmla="*/ 193535 w 4372761"/>
              <a:gd name="connsiteY10" fmla="*/ 2791375 h 5130155"/>
              <a:gd name="connsiteX11" fmla="*/ 2306285 w 4372761"/>
              <a:gd name="connsiteY11" fmla="*/ 724078 h 5130155"/>
              <a:gd name="connsiteX12" fmla="*/ 3689250 w 4372761"/>
              <a:gd name="connsiteY12" fmla="*/ 430473 h 5130155"/>
              <a:gd name="connsiteX13" fmla="*/ 4183166 w 4372761"/>
              <a:gd name="connsiteY13" fmla="*/ 325902 h 5130155"/>
              <a:gd name="connsiteX14" fmla="*/ 4342428 w 4372761"/>
              <a:gd name="connsiteY14" fmla="*/ 205243 h 5130155"/>
              <a:gd name="connsiteX15" fmla="*/ 4106275 w 4372761"/>
              <a:gd name="connsiteY15" fmla="*/ 28213 h 5130155"/>
              <a:gd name="connsiteX16" fmla="*/ 4005913 w 4372761"/>
              <a:gd name="connsiteY16" fmla="*/ 0 h 51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72761" h="5130155">
                <a:moveTo>
                  <a:pt x="4005913" y="0"/>
                </a:moveTo>
                <a:lnTo>
                  <a:pt x="4046367" y="0"/>
                </a:lnTo>
                <a:lnTo>
                  <a:pt x="4194506" y="50145"/>
                </a:lnTo>
                <a:cubicBezTo>
                  <a:pt x="4291525" y="91119"/>
                  <a:pt x="4368636" y="144913"/>
                  <a:pt x="4372668" y="213287"/>
                </a:cubicBezTo>
                <a:cubicBezTo>
                  <a:pt x="4376700" y="287693"/>
                  <a:pt x="4249693" y="346012"/>
                  <a:pt x="4108574" y="382210"/>
                </a:cubicBezTo>
                <a:cubicBezTo>
                  <a:pt x="3896896" y="436506"/>
                  <a:pt x="3741665" y="454605"/>
                  <a:pt x="3542083" y="488792"/>
                </a:cubicBezTo>
                <a:cubicBezTo>
                  <a:pt x="3237669" y="539067"/>
                  <a:pt x="3025991" y="575265"/>
                  <a:pt x="2308301" y="770331"/>
                </a:cubicBezTo>
                <a:cubicBezTo>
                  <a:pt x="842681" y="1168507"/>
                  <a:pt x="417309" y="2071441"/>
                  <a:pt x="342717" y="2777298"/>
                </a:cubicBezTo>
                <a:cubicBezTo>
                  <a:pt x="233854" y="3818990"/>
                  <a:pt x="260062" y="5116078"/>
                  <a:pt x="260062" y="5130155"/>
                </a:cubicBezTo>
                <a:cubicBezTo>
                  <a:pt x="260062" y="5130155"/>
                  <a:pt x="260062" y="5130155"/>
                  <a:pt x="0" y="5130155"/>
                </a:cubicBezTo>
                <a:cubicBezTo>
                  <a:pt x="0" y="5116078"/>
                  <a:pt x="56448" y="3696320"/>
                  <a:pt x="193535" y="2791375"/>
                </a:cubicBezTo>
                <a:cubicBezTo>
                  <a:pt x="304414" y="2073452"/>
                  <a:pt x="804378" y="1106166"/>
                  <a:pt x="2306285" y="724078"/>
                </a:cubicBezTo>
                <a:cubicBezTo>
                  <a:pt x="3050183" y="537056"/>
                  <a:pt x="3429188" y="466671"/>
                  <a:pt x="3689250" y="430473"/>
                </a:cubicBezTo>
                <a:cubicBezTo>
                  <a:pt x="3886816" y="402320"/>
                  <a:pt x="4017855" y="382210"/>
                  <a:pt x="4183166" y="325902"/>
                </a:cubicBezTo>
                <a:cubicBezTo>
                  <a:pt x="4287996" y="289704"/>
                  <a:pt x="4344444" y="247473"/>
                  <a:pt x="4342428" y="205243"/>
                </a:cubicBezTo>
                <a:cubicBezTo>
                  <a:pt x="4339404" y="147930"/>
                  <a:pt x="4239991" y="77042"/>
                  <a:pt x="4106275" y="28213"/>
                </a:cubicBezTo>
                <a:lnTo>
                  <a:pt x="40059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CEE164E-4753-454F-A25A-AC4102C204E5}"/>
              </a:ext>
            </a:extLst>
          </p:cNvPr>
          <p:cNvSpPr/>
          <p:nvPr/>
        </p:nvSpPr>
        <p:spPr>
          <a:xfrm>
            <a:off x="4575527" y="1746261"/>
            <a:ext cx="3969777" cy="5117544"/>
          </a:xfrm>
          <a:custGeom>
            <a:avLst/>
            <a:gdLst>
              <a:gd name="connsiteX0" fmla="*/ 3676705 w 3969777"/>
              <a:gd name="connsiteY0" fmla="*/ 0 h 5117544"/>
              <a:gd name="connsiteX1" fmla="*/ 3718992 w 3969777"/>
              <a:gd name="connsiteY1" fmla="*/ 0 h 5117544"/>
              <a:gd name="connsiteX2" fmla="*/ 3815629 w 3969777"/>
              <a:gd name="connsiteY2" fmla="*/ 39294 h 5117544"/>
              <a:gd name="connsiteX3" fmla="*/ 3969553 w 3969777"/>
              <a:gd name="connsiteY3" fmla="*/ 204698 h 5117544"/>
              <a:gd name="connsiteX4" fmla="*/ 3731738 w 3969777"/>
              <a:gd name="connsiteY4" fmla="*/ 387698 h 5117544"/>
              <a:gd name="connsiteX5" fmla="*/ 3157355 w 3969777"/>
              <a:gd name="connsiteY5" fmla="*/ 500313 h 5117544"/>
              <a:gd name="connsiteX6" fmla="*/ 2006572 w 3969777"/>
              <a:gd name="connsiteY6" fmla="*/ 775819 h 5117544"/>
              <a:gd name="connsiteX7" fmla="*/ 162499 w 3969777"/>
              <a:gd name="connsiteY7" fmla="*/ 2591742 h 5117544"/>
              <a:gd name="connsiteX8" fmla="*/ 337837 w 3969777"/>
              <a:gd name="connsiteY8" fmla="*/ 5117544 h 5117544"/>
              <a:gd name="connsiteX9" fmla="*/ 102038 w 3969777"/>
              <a:gd name="connsiteY9" fmla="*/ 5117544 h 5117544"/>
              <a:gd name="connsiteX10" fmla="*/ 43592 w 3969777"/>
              <a:gd name="connsiteY10" fmla="*/ 2555544 h 5117544"/>
              <a:gd name="connsiteX11" fmla="*/ 2046880 w 3969777"/>
              <a:gd name="connsiteY11" fmla="*/ 725544 h 5117544"/>
              <a:gd name="connsiteX12" fmla="*/ 3316570 w 3969777"/>
              <a:gd name="connsiteY12" fmla="*/ 452049 h 5117544"/>
              <a:gd name="connsiteX13" fmla="*/ 3810338 w 3969777"/>
              <a:gd name="connsiteY13" fmla="*/ 339434 h 5117544"/>
              <a:gd name="connsiteX14" fmla="*/ 3953430 w 3969777"/>
              <a:gd name="connsiteY14" fmla="*/ 194643 h 5117544"/>
              <a:gd name="connsiteX15" fmla="*/ 3737469 w 3969777"/>
              <a:gd name="connsiteY15" fmla="*/ 19592 h 5117544"/>
              <a:gd name="connsiteX16" fmla="*/ 3676705 w 3969777"/>
              <a:gd name="connsiteY16" fmla="*/ 0 h 511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9777" h="5117544">
                <a:moveTo>
                  <a:pt x="3676705" y="0"/>
                </a:moveTo>
                <a:lnTo>
                  <a:pt x="3718992" y="0"/>
                </a:lnTo>
                <a:lnTo>
                  <a:pt x="3815629" y="39294"/>
                </a:lnTo>
                <a:cubicBezTo>
                  <a:pt x="3900022" y="82027"/>
                  <a:pt x="3966530" y="137330"/>
                  <a:pt x="3969553" y="204698"/>
                </a:cubicBezTo>
                <a:cubicBezTo>
                  <a:pt x="3975599" y="279104"/>
                  <a:pt x="3858707" y="353511"/>
                  <a:pt x="3731738" y="387698"/>
                </a:cubicBezTo>
                <a:cubicBezTo>
                  <a:pt x="3538262" y="441994"/>
                  <a:pt x="3338739" y="468137"/>
                  <a:pt x="3157355" y="500313"/>
                </a:cubicBezTo>
                <a:cubicBezTo>
                  <a:pt x="2883263" y="550588"/>
                  <a:pt x="2613202" y="586786"/>
                  <a:pt x="2006572" y="775819"/>
                </a:cubicBezTo>
                <a:cubicBezTo>
                  <a:pt x="688514" y="1184049"/>
                  <a:pt x="229007" y="1885885"/>
                  <a:pt x="162499" y="2591742"/>
                </a:cubicBezTo>
                <a:cubicBezTo>
                  <a:pt x="63746" y="3633434"/>
                  <a:pt x="335822" y="5103467"/>
                  <a:pt x="337837" y="5117544"/>
                </a:cubicBezTo>
                <a:cubicBezTo>
                  <a:pt x="337837" y="5117544"/>
                  <a:pt x="337837" y="5117544"/>
                  <a:pt x="102038" y="5117544"/>
                </a:cubicBezTo>
                <a:cubicBezTo>
                  <a:pt x="102038" y="5103467"/>
                  <a:pt x="-81362" y="3458478"/>
                  <a:pt x="43592" y="2555544"/>
                </a:cubicBezTo>
                <a:cubicBezTo>
                  <a:pt x="142345" y="1835610"/>
                  <a:pt x="690529" y="1107632"/>
                  <a:pt x="2046880" y="725544"/>
                </a:cubicBezTo>
                <a:cubicBezTo>
                  <a:pt x="2718002" y="538522"/>
                  <a:pt x="3082786" y="490258"/>
                  <a:pt x="3316570" y="452049"/>
                </a:cubicBezTo>
                <a:cubicBezTo>
                  <a:pt x="3495939" y="423895"/>
                  <a:pt x="3661200" y="395742"/>
                  <a:pt x="3810338" y="339434"/>
                </a:cubicBezTo>
                <a:cubicBezTo>
                  <a:pt x="3905061" y="303236"/>
                  <a:pt x="3953430" y="258994"/>
                  <a:pt x="3953430" y="194643"/>
                </a:cubicBezTo>
                <a:cubicBezTo>
                  <a:pt x="3953430" y="138838"/>
                  <a:pt x="3860471" y="69458"/>
                  <a:pt x="3737469" y="19592"/>
                </a:cubicBezTo>
                <a:lnTo>
                  <a:pt x="36767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701" y="333601"/>
            <a:ext cx="9568720" cy="684729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IN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get Back up after Covid-19 </a:t>
            </a:r>
            <a:endParaRPr lang="en-IN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61C1B75-86E5-4835-A6E3-65E08265A554}"/>
              </a:ext>
            </a:extLst>
          </p:cNvPr>
          <p:cNvSpPr>
            <a:spLocks/>
          </p:cNvSpPr>
          <p:nvPr/>
        </p:nvSpPr>
        <p:spPr bwMode="auto">
          <a:xfrm>
            <a:off x="6360824" y="1775640"/>
            <a:ext cx="2500248" cy="5074311"/>
          </a:xfrm>
          <a:custGeom>
            <a:avLst/>
            <a:gdLst>
              <a:gd name="T0" fmla="*/ 1414 w 1434"/>
              <a:gd name="T1" fmla="*/ 2527 h 2527"/>
              <a:gd name="T2" fmla="*/ 153 w 1434"/>
              <a:gd name="T3" fmla="*/ 1187 h 2527"/>
              <a:gd name="T4" fmla="*/ 739 w 1434"/>
              <a:gd name="T5" fmla="*/ 374 h 2527"/>
              <a:gd name="T6" fmla="*/ 1212 w 1434"/>
              <a:gd name="T7" fmla="*/ 0 h 2527"/>
              <a:gd name="connsiteX0" fmla="*/ 9291 w 9291"/>
              <a:gd name="connsiteY0" fmla="*/ 10000 h 10000"/>
              <a:gd name="connsiteX1" fmla="*/ 497 w 9291"/>
              <a:gd name="connsiteY1" fmla="*/ 4697 h 10000"/>
              <a:gd name="connsiteX2" fmla="*/ 4583 w 9291"/>
              <a:gd name="connsiteY2" fmla="*/ 1480 h 10000"/>
              <a:gd name="connsiteX3" fmla="*/ 7882 w 9291"/>
              <a:gd name="connsiteY3" fmla="*/ 0 h 10000"/>
              <a:gd name="connsiteX0" fmla="*/ 10000 w 10000"/>
              <a:gd name="connsiteY0" fmla="*/ 9932 h 9932"/>
              <a:gd name="connsiteX1" fmla="*/ 535 w 10000"/>
              <a:gd name="connsiteY1" fmla="*/ 4629 h 9932"/>
              <a:gd name="connsiteX2" fmla="*/ 4933 w 10000"/>
              <a:gd name="connsiteY2" fmla="*/ 1412 h 9932"/>
              <a:gd name="connsiteX3" fmla="*/ 8483 w 10000"/>
              <a:gd name="connsiteY3" fmla="*/ 0 h 9932"/>
              <a:gd name="connsiteX0" fmla="*/ 9216 w 9216"/>
              <a:gd name="connsiteY0" fmla="*/ 10000 h 10000"/>
              <a:gd name="connsiteX1" fmla="*/ 814 w 9216"/>
              <a:gd name="connsiteY1" fmla="*/ 5150 h 10000"/>
              <a:gd name="connsiteX2" fmla="*/ 4149 w 9216"/>
              <a:gd name="connsiteY2" fmla="*/ 1422 h 10000"/>
              <a:gd name="connsiteX3" fmla="*/ 7699 w 9216"/>
              <a:gd name="connsiteY3" fmla="*/ 0 h 10000"/>
              <a:gd name="connsiteX0" fmla="*/ 9977 w 9977"/>
              <a:gd name="connsiteY0" fmla="*/ 10000 h 10000"/>
              <a:gd name="connsiteX1" fmla="*/ 860 w 9977"/>
              <a:gd name="connsiteY1" fmla="*/ 5150 h 10000"/>
              <a:gd name="connsiteX2" fmla="*/ 4479 w 9977"/>
              <a:gd name="connsiteY2" fmla="*/ 1422 h 10000"/>
              <a:gd name="connsiteX3" fmla="*/ 8331 w 9977"/>
              <a:gd name="connsiteY3" fmla="*/ 0 h 10000"/>
              <a:gd name="connsiteX0" fmla="*/ 10069 w 10069"/>
              <a:gd name="connsiteY0" fmla="*/ 10000 h 10000"/>
              <a:gd name="connsiteX1" fmla="*/ 931 w 10069"/>
              <a:gd name="connsiteY1" fmla="*/ 5150 h 10000"/>
              <a:gd name="connsiteX2" fmla="*/ 4558 w 10069"/>
              <a:gd name="connsiteY2" fmla="*/ 1422 h 10000"/>
              <a:gd name="connsiteX3" fmla="*/ 8419 w 10069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9" h="10000">
                <a:moveTo>
                  <a:pt x="10069" y="10000"/>
                </a:moveTo>
                <a:cubicBezTo>
                  <a:pt x="10069" y="10000"/>
                  <a:pt x="2286" y="6206"/>
                  <a:pt x="931" y="5150"/>
                </a:cubicBezTo>
                <a:cubicBezTo>
                  <a:pt x="-424" y="4094"/>
                  <a:pt x="-1066" y="1912"/>
                  <a:pt x="4558" y="1422"/>
                </a:cubicBezTo>
                <a:cubicBezTo>
                  <a:pt x="10191" y="931"/>
                  <a:pt x="9469" y="278"/>
                  <a:pt x="8419" y="0"/>
                </a:cubicBezTo>
              </a:path>
            </a:pathLst>
          </a:custGeom>
          <a:noFill/>
          <a:ln w="7938" cap="flat">
            <a:solidFill>
              <a:srgbClr val="D2A7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6DEC825-0F3E-4FD1-AE91-9CAB1E0B56A6}"/>
              </a:ext>
            </a:extLst>
          </p:cNvPr>
          <p:cNvSpPr>
            <a:spLocks/>
          </p:cNvSpPr>
          <p:nvPr/>
        </p:nvSpPr>
        <p:spPr bwMode="auto">
          <a:xfrm>
            <a:off x="2537994" y="1842656"/>
            <a:ext cx="5890048" cy="5085330"/>
          </a:xfrm>
          <a:custGeom>
            <a:avLst/>
            <a:gdLst>
              <a:gd name="T0" fmla="*/ 0 w 3114"/>
              <a:gd name="T1" fmla="*/ 2429 h 2429"/>
              <a:gd name="T2" fmla="*/ 1010 w 3114"/>
              <a:gd name="T3" fmla="*/ 611 h 2429"/>
              <a:gd name="T4" fmla="*/ 2564 w 3114"/>
              <a:gd name="T5" fmla="*/ 67 h 2429"/>
              <a:gd name="T6" fmla="*/ 3114 w 3114"/>
              <a:gd name="T7" fmla="*/ 0 h 2429"/>
              <a:gd name="connsiteX0" fmla="*/ 0 w 8709"/>
              <a:gd name="connsiteY0" fmla="*/ 10659 h 10659"/>
              <a:gd name="connsiteX1" fmla="*/ 3243 w 8709"/>
              <a:gd name="connsiteY1" fmla="*/ 3174 h 10659"/>
              <a:gd name="connsiteX2" fmla="*/ 8234 w 8709"/>
              <a:gd name="connsiteY2" fmla="*/ 935 h 10659"/>
              <a:gd name="connsiteX3" fmla="*/ 8709 w 8709"/>
              <a:gd name="connsiteY3" fmla="*/ 0 h 10659"/>
              <a:gd name="connsiteX0" fmla="*/ 0 w 11479"/>
              <a:gd name="connsiteY0" fmla="*/ 10000 h 10000"/>
              <a:gd name="connsiteX1" fmla="*/ 3724 w 11479"/>
              <a:gd name="connsiteY1" fmla="*/ 2978 h 10000"/>
              <a:gd name="connsiteX2" fmla="*/ 9455 w 11479"/>
              <a:gd name="connsiteY2" fmla="*/ 877 h 10000"/>
              <a:gd name="connsiteX3" fmla="*/ 10000 w 11479"/>
              <a:gd name="connsiteY3" fmla="*/ 0 h 10000"/>
              <a:gd name="connsiteX0" fmla="*/ 0 w 11395"/>
              <a:gd name="connsiteY0" fmla="*/ 9977 h 9977"/>
              <a:gd name="connsiteX1" fmla="*/ 3724 w 11395"/>
              <a:gd name="connsiteY1" fmla="*/ 2955 h 9977"/>
              <a:gd name="connsiteX2" fmla="*/ 9455 w 11395"/>
              <a:gd name="connsiteY2" fmla="*/ 854 h 9977"/>
              <a:gd name="connsiteX3" fmla="*/ 9885 w 11395"/>
              <a:gd name="connsiteY3" fmla="*/ 0 h 9977"/>
              <a:gd name="connsiteX0" fmla="*/ 0 w 9651"/>
              <a:gd name="connsiteY0" fmla="*/ 10000 h 10000"/>
              <a:gd name="connsiteX1" fmla="*/ 3268 w 9651"/>
              <a:gd name="connsiteY1" fmla="*/ 2962 h 10000"/>
              <a:gd name="connsiteX2" fmla="*/ 8297 w 9651"/>
              <a:gd name="connsiteY2" fmla="*/ 856 h 10000"/>
              <a:gd name="connsiteX3" fmla="*/ 8675 w 9651"/>
              <a:gd name="connsiteY3" fmla="*/ 0 h 10000"/>
              <a:gd name="connsiteX0" fmla="*/ 0 w 10662"/>
              <a:gd name="connsiteY0" fmla="*/ 9871 h 9871"/>
              <a:gd name="connsiteX1" fmla="*/ 3386 w 10662"/>
              <a:gd name="connsiteY1" fmla="*/ 2833 h 9871"/>
              <a:gd name="connsiteX2" fmla="*/ 8597 w 10662"/>
              <a:gd name="connsiteY2" fmla="*/ 727 h 9871"/>
              <a:gd name="connsiteX3" fmla="*/ 9849 w 10662"/>
              <a:gd name="connsiteY3" fmla="*/ 0 h 9871"/>
              <a:gd name="connsiteX0" fmla="*/ 0 w 9713"/>
              <a:gd name="connsiteY0" fmla="*/ 10000 h 10000"/>
              <a:gd name="connsiteX1" fmla="*/ 3176 w 9713"/>
              <a:gd name="connsiteY1" fmla="*/ 2870 h 10000"/>
              <a:gd name="connsiteX2" fmla="*/ 8063 w 9713"/>
              <a:gd name="connsiteY2" fmla="*/ 737 h 10000"/>
              <a:gd name="connsiteX3" fmla="*/ 9237 w 9713"/>
              <a:gd name="connsiteY3" fmla="*/ 0 h 10000"/>
              <a:gd name="connsiteX0" fmla="*/ 0 w 10000"/>
              <a:gd name="connsiteY0" fmla="*/ 10000 h 10000"/>
              <a:gd name="connsiteX1" fmla="*/ 3270 w 10000"/>
              <a:gd name="connsiteY1" fmla="*/ 2870 h 10000"/>
              <a:gd name="connsiteX2" fmla="*/ 8301 w 10000"/>
              <a:gd name="connsiteY2" fmla="*/ 737 h 10000"/>
              <a:gd name="connsiteX3" fmla="*/ 9510 w 10000"/>
              <a:gd name="connsiteY3" fmla="*/ 0 h 10000"/>
              <a:gd name="connsiteX0" fmla="*/ 0 w 10177"/>
              <a:gd name="connsiteY0" fmla="*/ 9915 h 9915"/>
              <a:gd name="connsiteX1" fmla="*/ 3270 w 10177"/>
              <a:gd name="connsiteY1" fmla="*/ 2785 h 9915"/>
              <a:gd name="connsiteX2" fmla="*/ 8301 w 10177"/>
              <a:gd name="connsiteY2" fmla="*/ 652 h 9915"/>
              <a:gd name="connsiteX3" fmla="*/ 9719 w 10177"/>
              <a:gd name="connsiteY3" fmla="*/ 0 h 9915"/>
              <a:gd name="connsiteX0" fmla="*/ 0 w 9832"/>
              <a:gd name="connsiteY0" fmla="*/ 10000 h 10000"/>
              <a:gd name="connsiteX1" fmla="*/ 3213 w 9832"/>
              <a:gd name="connsiteY1" fmla="*/ 2809 h 10000"/>
              <a:gd name="connsiteX2" fmla="*/ 8157 w 9832"/>
              <a:gd name="connsiteY2" fmla="*/ 658 h 10000"/>
              <a:gd name="connsiteX3" fmla="*/ 9550 w 9832"/>
              <a:gd name="connsiteY3" fmla="*/ 0 h 10000"/>
              <a:gd name="connsiteX0" fmla="*/ 0 w 10152"/>
              <a:gd name="connsiteY0" fmla="*/ 9946 h 9946"/>
              <a:gd name="connsiteX1" fmla="*/ 3268 w 10152"/>
              <a:gd name="connsiteY1" fmla="*/ 2755 h 9946"/>
              <a:gd name="connsiteX2" fmla="*/ 8296 w 10152"/>
              <a:gd name="connsiteY2" fmla="*/ 604 h 9946"/>
              <a:gd name="connsiteX3" fmla="*/ 9884 w 10152"/>
              <a:gd name="connsiteY3" fmla="*/ 0 h 9946"/>
              <a:gd name="connsiteX0" fmla="*/ 0 w 10032"/>
              <a:gd name="connsiteY0" fmla="*/ 10000 h 10000"/>
              <a:gd name="connsiteX1" fmla="*/ 3219 w 10032"/>
              <a:gd name="connsiteY1" fmla="*/ 2770 h 10000"/>
              <a:gd name="connsiteX2" fmla="*/ 8172 w 10032"/>
              <a:gd name="connsiteY2" fmla="*/ 607 h 10000"/>
              <a:gd name="connsiteX3" fmla="*/ 9736 w 10032"/>
              <a:gd name="connsiteY3" fmla="*/ 0 h 10000"/>
              <a:gd name="connsiteX0" fmla="*/ 0 w 10066"/>
              <a:gd name="connsiteY0" fmla="*/ 10000 h 10000"/>
              <a:gd name="connsiteX1" fmla="*/ 3219 w 10066"/>
              <a:gd name="connsiteY1" fmla="*/ 2770 h 10000"/>
              <a:gd name="connsiteX2" fmla="*/ 8172 w 10066"/>
              <a:gd name="connsiteY2" fmla="*/ 607 h 10000"/>
              <a:gd name="connsiteX3" fmla="*/ 9736 w 10066"/>
              <a:gd name="connsiteY3" fmla="*/ 0 h 10000"/>
              <a:gd name="connsiteX0" fmla="*/ 0 w 9831"/>
              <a:gd name="connsiteY0" fmla="*/ 10000 h 10000"/>
              <a:gd name="connsiteX1" fmla="*/ 3219 w 9831"/>
              <a:gd name="connsiteY1" fmla="*/ 2770 h 10000"/>
              <a:gd name="connsiteX2" fmla="*/ 8172 w 9831"/>
              <a:gd name="connsiteY2" fmla="*/ 607 h 10000"/>
              <a:gd name="connsiteX3" fmla="*/ 9736 w 9831"/>
              <a:gd name="connsiteY3" fmla="*/ 0 h 10000"/>
              <a:gd name="connsiteX0" fmla="*/ 0 w 10197"/>
              <a:gd name="connsiteY0" fmla="*/ 9955 h 9955"/>
              <a:gd name="connsiteX1" fmla="*/ 3274 w 10197"/>
              <a:gd name="connsiteY1" fmla="*/ 2725 h 9955"/>
              <a:gd name="connsiteX2" fmla="*/ 8312 w 10197"/>
              <a:gd name="connsiteY2" fmla="*/ 562 h 9955"/>
              <a:gd name="connsiteX3" fmla="*/ 10110 w 10197"/>
              <a:gd name="connsiteY3" fmla="*/ 0 h 9955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9495"/>
              <a:gd name="connsiteY0" fmla="*/ 10155 h 10155"/>
              <a:gd name="connsiteX1" fmla="*/ 2699 w 9495"/>
              <a:gd name="connsiteY1" fmla="*/ 2737 h 10155"/>
              <a:gd name="connsiteX2" fmla="*/ 7639 w 9495"/>
              <a:gd name="connsiteY2" fmla="*/ 565 h 10155"/>
              <a:gd name="connsiteX3" fmla="*/ 9403 w 9495"/>
              <a:gd name="connsiteY3" fmla="*/ 0 h 10155"/>
              <a:gd name="connsiteX0" fmla="*/ 0 w 10000"/>
              <a:gd name="connsiteY0" fmla="*/ 10000 h 10000"/>
              <a:gd name="connsiteX1" fmla="*/ 2843 w 10000"/>
              <a:gd name="connsiteY1" fmla="*/ 2695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66" y="6909"/>
                  <a:pt x="1124" y="4679"/>
                  <a:pt x="2519" y="3152"/>
                </a:cubicBezTo>
                <a:cubicBezTo>
                  <a:pt x="4420" y="1071"/>
                  <a:pt x="6848" y="707"/>
                  <a:pt x="8045" y="556"/>
                </a:cubicBezTo>
                <a:cubicBezTo>
                  <a:pt x="8799" y="461"/>
                  <a:pt x="10413" y="382"/>
                  <a:pt x="9903" y="0"/>
                </a:cubicBezTo>
              </a:path>
            </a:pathLst>
          </a:custGeom>
          <a:noFill/>
          <a:ln w="7938" cap="flat">
            <a:solidFill>
              <a:srgbClr val="D2A7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D20EF-DF42-4872-B47E-6BFE56AF341B}"/>
              </a:ext>
            </a:extLst>
          </p:cNvPr>
          <p:cNvSpPr/>
          <p:nvPr/>
        </p:nvSpPr>
        <p:spPr>
          <a:xfrm>
            <a:off x="3991392" y="4584968"/>
            <a:ext cx="973710" cy="9737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2A7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rgbClr val="D2A7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7ED582-15F6-4B38-B0D8-8835E2F97162}"/>
              </a:ext>
            </a:extLst>
          </p:cNvPr>
          <p:cNvSpPr/>
          <p:nvPr/>
        </p:nvSpPr>
        <p:spPr>
          <a:xfrm>
            <a:off x="4501760" y="3307302"/>
            <a:ext cx="687898" cy="6878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2A7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D2A7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D5E885-2B58-4D9E-AD8E-2547FCD230CA}"/>
              </a:ext>
            </a:extLst>
          </p:cNvPr>
          <p:cNvSpPr/>
          <p:nvPr/>
        </p:nvSpPr>
        <p:spPr>
          <a:xfrm>
            <a:off x="6010049" y="2392136"/>
            <a:ext cx="485375" cy="4853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2A7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D2A7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970CE2-3BA0-495D-8109-DF481DDFA9C7}"/>
              </a:ext>
            </a:extLst>
          </p:cNvPr>
          <p:cNvSpPr/>
          <p:nvPr/>
        </p:nvSpPr>
        <p:spPr>
          <a:xfrm>
            <a:off x="7544084" y="1996130"/>
            <a:ext cx="298414" cy="2984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D2A7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srgbClr val="D2A7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E4AB96-DAAD-410A-9FDD-37AC2E342754}"/>
              </a:ext>
            </a:extLst>
          </p:cNvPr>
          <p:cNvCxnSpPr>
            <a:cxnSpLocks/>
          </p:cNvCxnSpPr>
          <p:nvPr/>
        </p:nvCxnSpPr>
        <p:spPr>
          <a:xfrm flipH="1">
            <a:off x="8461013" y="2146775"/>
            <a:ext cx="44230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D1123CF-686D-4996-ABC3-1F148DEBC701}"/>
              </a:ext>
            </a:extLst>
          </p:cNvPr>
          <p:cNvSpPr txBox="1"/>
          <p:nvPr/>
        </p:nvSpPr>
        <p:spPr>
          <a:xfrm>
            <a:off x="9142271" y="1589734"/>
            <a:ext cx="2850945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4: Own House and Risk Cover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3744A3-23F7-4137-9601-0A809FB01BAA}"/>
              </a:ext>
            </a:extLst>
          </p:cNvPr>
          <p:cNvCxnSpPr>
            <a:cxnSpLocks/>
          </p:cNvCxnSpPr>
          <p:nvPr/>
        </p:nvCxnSpPr>
        <p:spPr>
          <a:xfrm flipH="1">
            <a:off x="3956588" y="2644602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B001C3-AF0C-455C-8838-5A338230B6A1}"/>
              </a:ext>
            </a:extLst>
          </p:cNvPr>
          <p:cNvSpPr txBox="1"/>
          <p:nvPr/>
        </p:nvSpPr>
        <p:spPr>
          <a:xfrm>
            <a:off x="519492" y="2963442"/>
            <a:ext cx="3226493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Payment Holiday 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kern="0" dirty="0">
                <a:solidFill>
                  <a:srgbClr val="EEDE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Reduction in Debt Repayment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EEDED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EEDED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83273-BCD0-4522-BCC1-EF8724E48417}"/>
              </a:ext>
            </a:extLst>
          </p:cNvPr>
          <p:cNvSpPr txBox="1"/>
          <p:nvPr/>
        </p:nvSpPr>
        <p:spPr>
          <a:xfrm>
            <a:off x="519492" y="2408400"/>
            <a:ext cx="3158089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3: Reduce Debt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F5CEAA-4F52-456D-B994-6EECE5470FA3}"/>
              </a:ext>
            </a:extLst>
          </p:cNvPr>
          <p:cNvSpPr txBox="1"/>
          <p:nvPr/>
        </p:nvSpPr>
        <p:spPr>
          <a:xfrm>
            <a:off x="7330253" y="3988406"/>
            <a:ext cx="3685406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35:25:35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Spending Behaviour Rule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you can control spending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FDD045-EB03-428D-88C3-74F16D090188}"/>
              </a:ext>
            </a:extLst>
          </p:cNvPr>
          <p:cNvSpPr txBox="1"/>
          <p:nvPr/>
        </p:nvSpPr>
        <p:spPr>
          <a:xfrm>
            <a:off x="7330252" y="3433363"/>
            <a:ext cx="3685407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2: Control Spending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E2A31E-7F14-4BB0-A0C1-B3A398944D89}"/>
              </a:ext>
            </a:extLst>
          </p:cNvPr>
          <p:cNvCxnSpPr>
            <a:cxnSpLocks/>
          </p:cNvCxnSpPr>
          <p:nvPr/>
        </p:nvCxnSpPr>
        <p:spPr>
          <a:xfrm flipH="1">
            <a:off x="5582407" y="3657326"/>
            <a:ext cx="130094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2886D0-A649-473F-836E-4BD06B1490E3}"/>
              </a:ext>
            </a:extLst>
          </p:cNvPr>
          <p:cNvCxnSpPr>
            <a:cxnSpLocks/>
          </p:cNvCxnSpPr>
          <p:nvPr/>
        </p:nvCxnSpPr>
        <p:spPr>
          <a:xfrm flipH="1">
            <a:off x="3208209" y="5052673"/>
            <a:ext cx="66189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272ACDE-6272-4137-BE70-327F1589B0E4}"/>
              </a:ext>
            </a:extLst>
          </p:cNvPr>
          <p:cNvSpPr txBox="1"/>
          <p:nvPr/>
        </p:nvSpPr>
        <p:spPr>
          <a:xfrm>
            <a:off x="482438" y="5333805"/>
            <a:ext cx="3496121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Budget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Debt Repair Service from Octogen</a:t>
            </a:r>
          </a:p>
          <a:p>
            <a:pPr marL="285750" marR="0" lvl="0" indent="-28575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Budget Story?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882E4-3F39-49D0-8D4C-C663DE494945}"/>
              </a:ext>
            </a:extLst>
          </p:cNvPr>
          <p:cNvSpPr txBox="1"/>
          <p:nvPr/>
        </p:nvSpPr>
        <p:spPr>
          <a:xfrm>
            <a:off x="482438" y="4778762"/>
            <a:ext cx="2846446" cy="46166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EDED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1: Take stock </a:t>
            </a:r>
          </a:p>
        </p:txBody>
      </p:sp>
      <p:sp>
        <p:nvSpPr>
          <p:cNvPr id="26" name="Slide Number Placeholder 6">
            <a:extLst>
              <a:ext uri="{FF2B5EF4-FFF2-40B4-BE49-F238E27FC236}">
                <a16:creationId xmlns:a16="http://schemas.microsoft.com/office/drawing/2014/main" id="{E423EAE7-5E4A-4AD0-BD71-504D5665965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Oval 283">
            <a:extLst>
              <a:ext uri="{FF2B5EF4-FFF2-40B4-BE49-F238E27FC236}">
                <a16:creationId xmlns:a16="http://schemas.microsoft.com/office/drawing/2014/main" id="{C8D33D9A-6E48-4CA1-9B3D-F811F2190D89}"/>
              </a:ext>
            </a:extLst>
          </p:cNvPr>
          <p:cNvSpPr/>
          <p:nvPr/>
        </p:nvSpPr>
        <p:spPr>
          <a:xfrm rot="987981">
            <a:off x="4173547" y="1348426"/>
            <a:ext cx="2180206" cy="21072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EB03AAA-1D1F-4608-84B5-EB79DD5E24BE}"/>
              </a:ext>
            </a:extLst>
          </p:cNvPr>
          <p:cNvSpPr/>
          <p:nvPr/>
        </p:nvSpPr>
        <p:spPr>
          <a:xfrm rot="987981">
            <a:off x="7628456" y="1144935"/>
            <a:ext cx="2167067" cy="227835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CC83B3-0FFA-4F1D-A72E-20B9AFBD82A6}"/>
              </a:ext>
            </a:extLst>
          </p:cNvPr>
          <p:cNvSpPr/>
          <p:nvPr/>
        </p:nvSpPr>
        <p:spPr>
          <a:xfrm>
            <a:off x="0" y="33983"/>
            <a:ext cx="12192000" cy="683332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61AD2F43-49B7-BE4A-9D36-26F01FA02744}"/>
              </a:ext>
            </a:extLst>
          </p:cNvPr>
          <p:cNvSpPr>
            <a:spLocks noGrp="1"/>
          </p:cNvSpPr>
          <p:nvPr/>
        </p:nvSpPr>
        <p:spPr>
          <a:xfrm>
            <a:off x="463924" y="112321"/>
            <a:ext cx="11264152" cy="547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ZA" sz="2800" dirty="0">
                <a:solidFill>
                  <a:srgbClr val="EEECE1">
                    <a:lumMod val="25000"/>
                  </a:srgbClr>
                </a:solidFill>
              </a:rPr>
              <a:t>How to deal with your creditors during and post Covid-19</a:t>
            </a:r>
            <a:r>
              <a:rPr lang="en-ZA" sz="2800" kern="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E60BE7D-C9EF-4451-A6B8-FAADBD2D3D8C}"/>
              </a:ext>
            </a:extLst>
          </p:cNvPr>
          <p:cNvSpPr/>
          <p:nvPr/>
        </p:nvSpPr>
        <p:spPr>
          <a:xfrm>
            <a:off x="8120307" y="2466977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Action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DF2604DB-23A3-442D-A0E4-C6013CDAC65C}"/>
              </a:ext>
            </a:extLst>
          </p:cNvPr>
          <p:cNvSpPr/>
          <p:nvPr/>
        </p:nvSpPr>
        <p:spPr>
          <a:xfrm rot="987981">
            <a:off x="302057" y="1374972"/>
            <a:ext cx="2152799" cy="2109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Donut 6">
            <a:extLst>
              <a:ext uri="{FF2B5EF4-FFF2-40B4-BE49-F238E27FC236}">
                <a16:creationId xmlns:a16="http://schemas.microsoft.com/office/drawing/2014/main" id="{366F650F-3579-4001-95FB-8A20A0A3E5A9}"/>
              </a:ext>
            </a:extLst>
          </p:cNvPr>
          <p:cNvSpPr/>
          <p:nvPr/>
        </p:nvSpPr>
        <p:spPr>
          <a:xfrm rot="987981">
            <a:off x="286501" y="1349328"/>
            <a:ext cx="2244128" cy="2185958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ECEC698-F163-4796-B216-90BA6E643948}"/>
              </a:ext>
            </a:extLst>
          </p:cNvPr>
          <p:cNvGrpSpPr/>
          <p:nvPr/>
        </p:nvGrpSpPr>
        <p:grpSpPr>
          <a:xfrm>
            <a:off x="984844" y="1824111"/>
            <a:ext cx="682467" cy="561321"/>
            <a:chOff x="-7775576" y="2684463"/>
            <a:chExt cx="2441575" cy="2232025"/>
          </a:xfrm>
          <a:solidFill>
            <a:schemeClr val="bg1"/>
          </a:solidFill>
        </p:grpSpPr>
        <p:sp>
          <p:nvSpPr>
            <p:cNvPr id="250" name="Freeform 24">
              <a:extLst>
                <a:ext uri="{FF2B5EF4-FFF2-40B4-BE49-F238E27FC236}">
                  <a16:creationId xmlns:a16="http://schemas.microsoft.com/office/drawing/2014/main" id="{5E91BC78-8EC9-480F-9D41-FA1E1472A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48388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25">
              <a:extLst>
                <a:ext uri="{FF2B5EF4-FFF2-40B4-BE49-F238E27FC236}">
                  <a16:creationId xmlns:a16="http://schemas.microsoft.com/office/drawing/2014/main" id="{5B9FA74F-FC38-4E4F-AEA4-1037C1154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775576" y="2684463"/>
              <a:ext cx="2441575" cy="1492250"/>
            </a:xfrm>
            <a:custGeom>
              <a:avLst/>
              <a:gdLst>
                <a:gd name="T0" fmla="*/ 1785 w 2052"/>
                <a:gd name="T1" fmla="*/ 1254 h 1254"/>
                <a:gd name="T2" fmla="*/ 593 w 2052"/>
                <a:gd name="T3" fmla="*/ 1254 h 1254"/>
                <a:gd name="T4" fmla="*/ 518 w 2052"/>
                <a:gd name="T5" fmla="*/ 1195 h 1254"/>
                <a:gd name="T6" fmla="*/ 269 w 2052"/>
                <a:gd name="T7" fmla="*/ 154 h 1254"/>
                <a:gd name="T8" fmla="*/ 77 w 2052"/>
                <a:gd name="T9" fmla="*/ 154 h 1254"/>
                <a:gd name="T10" fmla="*/ 0 w 2052"/>
                <a:gd name="T11" fmla="*/ 77 h 1254"/>
                <a:gd name="T12" fmla="*/ 77 w 2052"/>
                <a:gd name="T13" fmla="*/ 0 h 1254"/>
                <a:gd name="T14" fmla="*/ 330 w 2052"/>
                <a:gd name="T15" fmla="*/ 0 h 1254"/>
                <a:gd name="T16" fmla="*/ 404 w 2052"/>
                <a:gd name="T17" fmla="*/ 59 h 1254"/>
                <a:gd name="T18" fmla="*/ 473 w 2052"/>
                <a:gd name="T19" fmla="*/ 348 h 1254"/>
                <a:gd name="T20" fmla="*/ 1972 w 2052"/>
                <a:gd name="T21" fmla="*/ 348 h 1254"/>
                <a:gd name="T22" fmla="*/ 2032 w 2052"/>
                <a:gd name="T23" fmla="*/ 377 h 1254"/>
                <a:gd name="T24" fmla="*/ 2046 w 2052"/>
                <a:gd name="T25" fmla="*/ 443 h 1254"/>
                <a:gd name="T26" fmla="*/ 1860 w 2052"/>
                <a:gd name="T27" fmla="*/ 1196 h 1254"/>
                <a:gd name="T28" fmla="*/ 1785 w 2052"/>
                <a:gd name="T29" fmla="*/ 1254 h 1254"/>
                <a:gd name="T30" fmla="*/ 653 w 2052"/>
                <a:gd name="T31" fmla="*/ 1101 h 1254"/>
                <a:gd name="T32" fmla="*/ 1725 w 2052"/>
                <a:gd name="T33" fmla="*/ 1101 h 1254"/>
                <a:gd name="T34" fmla="*/ 1874 w 2052"/>
                <a:gd name="T35" fmla="*/ 501 h 1254"/>
                <a:gd name="T36" fmla="*/ 510 w 2052"/>
                <a:gd name="T37" fmla="*/ 501 h 1254"/>
                <a:gd name="T38" fmla="*/ 653 w 2052"/>
                <a:gd name="T39" fmla="*/ 1101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2" h="1254">
                  <a:moveTo>
                    <a:pt x="1785" y="1254"/>
                  </a:moveTo>
                  <a:cubicBezTo>
                    <a:pt x="593" y="1254"/>
                    <a:pt x="593" y="1254"/>
                    <a:pt x="593" y="1254"/>
                  </a:cubicBezTo>
                  <a:cubicBezTo>
                    <a:pt x="557" y="1254"/>
                    <a:pt x="527" y="1230"/>
                    <a:pt x="518" y="1195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65" y="0"/>
                    <a:pt x="396" y="25"/>
                    <a:pt x="404" y="59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1972" y="348"/>
                    <a:pt x="1972" y="348"/>
                    <a:pt x="1972" y="348"/>
                  </a:cubicBezTo>
                  <a:cubicBezTo>
                    <a:pt x="1995" y="348"/>
                    <a:pt x="2018" y="359"/>
                    <a:pt x="2032" y="377"/>
                  </a:cubicBezTo>
                  <a:cubicBezTo>
                    <a:pt x="2047" y="396"/>
                    <a:pt x="2052" y="420"/>
                    <a:pt x="2046" y="443"/>
                  </a:cubicBezTo>
                  <a:cubicBezTo>
                    <a:pt x="1860" y="1196"/>
                    <a:pt x="1860" y="1196"/>
                    <a:pt x="1860" y="1196"/>
                  </a:cubicBezTo>
                  <a:cubicBezTo>
                    <a:pt x="1851" y="1230"/>
                    <a:pt x="1821" y="1254"/>
                    <a:pt x="1785" y="1254"/>
                  </a:cubicBezTo>
                  <a:close/>
                  <a:moveTo>
                    <a:pt x="653" y="1101"/>
                  </a:moveTo>
                  <a:cubicBezTo>
                    <a:pt x="1725" y="1101"/>
                    <a:pt x="1725" y="1101"/>
                    <a:pt x="1725" y="1101"/>
                  </a:cubicBezTo>
                  <a:cubicBezTo>
                    <a:pt x="1874" y="501"/>
                    <a:pt x="1874" y="501"/>
                    <a:pt x="1874" y="501"/>
                  </a:cubicBezTo>
                  <a:cubicBezTo>
                    <a:pt x="510" y="501"/>
                    <a:pt x="510" y="501"/>
                    <a:pt x="510" y="501"/>
                  </a:cubicBezTo>
                  <a:lnTo>
                    <a:pt x="653" y="1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26">
              <a:extLst>
                <a:ext uri="{FF2B5EF4-FFF2-40B4-BE49-F238E27FC236}">
                  <a16:creationId xmlns:a16="http://schemas.microsoft.com/office/drawing/2014/main" id="{13352BFC-73B2-443B-80DD-DA1290DA2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51701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2053EA4-A8EE-4507-8F2C-36F9FDABF8A8}"/>
              </a:ext>
            </a:extLst>
          </p:cNvPr>
          <p:cNvSpPr/>
          <p:nvPr/>
        </p:nvSpPr>
        <p:spPr>
          <a:xfrm>
            <a:off x="716814" y="2482216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Spending</a:t>
            </a:r>
          </a:p>
        </p:txBody>
      </p:sp>
      <p:sp>
        <p:nvSpPr>
          <p:cNvPr id="264" name="Donut 6">
            <a:extLst>
              <a:ext uri="{FF2B5EF4-FFF2-40B4-BE49-F238E27FC236}">
                <a16:creationId xmlns:a16="http://schemas.microsoft.com/office/drawing/2014/main" id="{28CD4D71-DEBA-4128-B918-3DB7CC6603F5}"/>
              </a:ext>
            </a:extLst>
          </p:cNvPr>
          <p:cNvSpPr/>
          <p:nvPr/>
        </p:nvSpPr>
        <p:spPr>
          <a:xfrm rot="987981">
            <a:off x="4126981" y="1303608"/>
            <a:ext cx="2244128" cy="2185958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35FFBB2-A5FB-4B81-957D-6DEA44ED781B}"/>
              </a:ext>
            </a:extLst>
          </p:cNvPr>
          <p:cNvGrpSpPr/>
          <p:nvPr/>
        </p:nvGrpSpPr>
        <p:grpSpPr>
          <a:xfrm>
            <a:off x="8321607" y="1683226"/>
            <a:ext cx="658720" cy="621897"/>
            <a:chOff x="-3063875" y="330200"/>
            <a:chExt cx="3275013" cy="3252788"/>
          </a:xfrm>
          <a:solidFill>
            <a:schemeClr val="bg1"/>
          </a:solidFill>
        </p:grpSpPr>
        <p:sp>
          <p:nvSpPr>
            <p:cNvPr id="267" name="Freeform 30">
              <a:extLst>
                <a:ext uri="{FF2B5EF4-FFF2-40B4-BE49-F238E27FC236}">
                  <a16:creationId xmlns:a16="http://schemas.microsoft.com/office/drawing/2014/main" id="{764FEC62-BF76-4467-B515-054F84A06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60525" y="1227138"/>
              <a:ext cx="957263" cy="987425"/>
            </a:xfrm>
            <a:custGeom>
              <a:avLst/>
              <a:gdLst>
                <a:gd name="T0" fmla="*/ 0 w 315"/>
                <a:gd name="T1" fmla="*/ 240 h 325"/>
                <a:gd name="T2" fmla="*/ 85 w 315"/>
                <a:gd name="T3" fmla="*/ 325 h 325"/>
                <a:gd name="T4" fmla="*/ 160 w 315"/>
                <a:gd name="T5" fmla="*/ 279 h 325"/>
                <a:gd name="T6" fmla="*/ 160 w 315"/>
                <a:gd name="T7" fmla="*/ 279 h 325"/>
                <a:gd name="T8" fmla="*/ 315 w 315"/>
                <a:gd name="T9" fmla="*/ 0 h 325"/>
                <a:gd name="T10" fmla="*/ 43 w 315"/>
                <a:gd name="T11" fmla="*/ 166 h 325"/>
                <a:gd name="T12" fmla="*/ 44 w 315"/>
                <a:gd name="T13" fmla="*/ 167 h 325"/>
                <a:gd name="T14" fmla="*/ 0 w 315"/>
                <a:gd name="T15" fmla="*/ 240 h 325"/>
                <a:gd name="T16" fmla="*/ 0 w 315"/>
                <a:gd name="T17" fmla="*/ 240 h 325"/>
                <a:gd name="T18" fmla="*/ 0 w 315"/>
                <a:gd name="T19" fmla="*/ 24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25">
                  <a:moveTo>
                    <a:pt x="0" y="240"/>
                  </a:moveTo>
                  <a:cubicBezTo>
                    <a:pt x="0" y="287"/>
                    <a:pt x="38" y="325"/>
                    <a:pt x="85" y="325"/>
                  </a:cubicBezTo>
                  <a:cubicBezTo>
                    <a:pt x="118" y="325"/>
                    <a:pt x="146" y="306"/>
                    <a:pt x="160" y="279"/>
                  </a:cubicBezTo>
                  <a:cubicBezTo>
                    <a:pt x="160" y="279"/>
                    <a:pt x="160" y="279"/>
                    <a:pt x="160" y="27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18" y="181"/>
                    <a:pt x="0" y="209"/>
                    <a:pt x="0" y="240"/>
                  </a:cubicBezTo>
                  <a:close/>
                  <a:moveTo>
                    <a:pt x="0" y="240"/>
                  </a:moveTo>
                  <a:cubicBezTo>
                    <a:pt x="0" y="240"/>
                    <a:pt x="0" y="240"/>
                    <a:pt x="0" y="2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68" name="Freeform 31">
              <a:extLst>
                <a:ext uri="{FF2B5EF4-FFF2-40B4-BE49-F238E27FC236}">
                  <a16:creationId xmlns:a16="http://schemas.microsoft.com/office/drawing/2014/main" id="{8BE4C398-A9EE-46F6-A49E-AA33F5923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58900" y="330200"/>
              <a:ext cx="992188" cy="674688"/>
            </a:xfrm>
            <a:custGeom>
              <a:avLst/>
              <a:gdLst>
                <a:gd name="T0" fmla="*/ 327 w 327"/>
                <a:gd name="T1" fmla="*/ 132 h 222"/>
                <a:gd name="T2" fmla="*/ 0 w 327"/>
                <a:gd name="T3" fmla="*/ 0 h 222"/>
                <a:gd name="T4" fmla="*/ 0 w 327"/>
                <a:gd name="T5" fmla="*/ 129 h 222"/>
                <a:gd name="T6" fmla="*/ 233 w 327"/>
                <a:gd name="T7" fmla="*/ 222 h 222"/>
                <a:gd name="T8" fmla="*/ 327 w 327"/>
                <a:gd name="T9" fmla="*/ 132 h 222"/>
                <a:gd name="T10" fmla="*/ 327 w 327"/>
                <a:gd name="T11" fmla="*/ 132 h 222"/>
                <a:gd name="T12" fmla="*/ 327 w 327"/>
                <a:gd name="T13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222">
                  <a:moveTo>
                    <a:pt x="327" y="132"/>
                  </a:moveTo>
                  <a:cubicBezTo>
                    <a:pt x="240" y="56"/>
                    <a:pt x="128" y="7"/>
                    <a:pt x="0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07" y="136"/>
                    <a:pt x="170" y="170"/>
                    <a:pt x="233" y="222"/>
                  </a:cubicBezTo>
                  <a:lnTo>
                    <a:pt x="327" y="132"/>
                  </a:lnTo>
                  <a:close/>
                  <a:moveTo>
                    <a:pt x="327" y="132"/>
                  </a:moveTo>
                  <a:cubicBezTo>
                    <a:pt x="327" y="132"/>
                    <a:pt x="327" y="132"/>
                    <a:pt x="327" y="1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69" name="Freeform 32">
              <a:extLst>
                <a:ext uri="{FF2B5EF4-FFF2-40B4-BE49-F238E27FC236}">
                  <a16:creationId xmlns:a16="http://schemas.microsoft.com/office/drawing/2014/main" id="{D04BB2A5-FB6B-4F91-8FC9-CE340D61F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81012" y="862013"/>
              <a:ext cx="688975" cy="973138"/>
            </a:xfrm>
            <a:custGeom>
              <a:avLst/>
              <a:gdLst>
                <a:gd name="T0" fmla="*/ 99 w 227"/>
                <a:gd name="T1" fmla="*/ 320 h 320"/>
                <a:gd name="T2" fmla="*/ 227 w 227"/>
                <a:gd name="T3" fmla="*/ 320 h 320"/>
                <a:gd name="T4" fmla="*/ 91 w 227"/>
                <a:gd name="T5" fmla="*/ 0 h 320"/>
                <a:gd name="T6" fmla="*/ 0 w 227"/>
                <a:gd name="T7" fmla="*/ 91 h 320"/>
                <a:gd name="T8" fmla="*/ 99 w 227"/>
                <a:gd name="T9" fmla="*/ 320 h 320"/>
                <a:gd name="T10" fmla="*/ 99 w 227"/>
                <a:gd name="T11" fmla="*/ 320 h 320"/>
                <a:gd name="T12" fmla="*/ 99 w 227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320">
                  <a:moveTo>
                    <a:pt x="99" y="320"/>
                  </a:moveTo>
                  <a:cubicBezTo>
                    <a:pt x="227" y="320"/>
                    <a:pt x="227" y="320"/>
                    <a:pt x="227" y="320"/>
                  </a:cubicBezTo>
                  <a:cubicBezTo>
                    <a:pt x="218" y="192"/>
                    <a:pt x="168" y="87"/>
                    <a:pt x="91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4" y="154"/>
                    <a:pt x="90" y="235"/>
                    <a:pt x="99" y="320"/>
                  </a:cubicBezTo>
                  <a:close/>
                  <a:moveTo>
                    <a:pt x="99" y="320"/>
                  </a:moveTo>
                  <a:cubicBezTo>
                    <a:pt x="99" y="320"/>
                    <a:pt x="99" y="320"/>
                    <a:pt x="99" y="3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70" name="Freeform 33">
              <a:extLst>
                <a:ext uri="{FF2B5EF4-FFF2-40B4-BE49-F238E27FC236}">
                  <a16:creationId xmlns:a16="http://schemas.microsoft.com/office/drawing/2014/main" id="{E9EFB999-3144-4298-AFD9-AFFBE7D2B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63875" y="330200"/>
              <a:ext cx="3275013" cy="3252788"/>
            </a:xfrm>
            <a:custGeom>
              <a:avLst/>
              <a:gdLst>
                <a:gd name="T0" fmla="*/ 949 w 1078"/>
                <a:gd name="T1" fmla="*/ 559 h 1070"/>
                <a:gd name="T2" fmla="*/ 542 w 1078"/>
                <a:gd name="T3" fmla="*/ 942 h 1070"/>
                <a:gd name="T4" fmla="*/ 128 w 1078"/>
                <a:gd name="T5" fmla="*/ 535 h 1070"/>
                <a:gd name="T6" fmla="*/ 497 w 1078"/>
                <a:gd name="T7" fmla="*/ 129 h 1070"/>
                <a:gd name="T8" fmla="*/ 497 w 1078"/>
                <a:gd name="T9" fmla="*/ 0 h 1070"/>
                <a:gd name="T10" fmla="*/ 0 w 1078"/>
                <a:gd name="T11" fmla="*/ 535 h 1070"/>
                <a:gd name="T12" fmla="*/ 539 w 1078"/>
                <a:gd name="T13" fmla="*/ 1070 h 1070"/>
                <a:gd name="T14" fmla="*/ 1078 w 1078"/>
                <a:gd name="T15" fmla="*/ 559 h 1070"/>
                <a:gd name="T16" fmla="*/ 949 w 1078"/>
                <a:gd name="T17" fmla="*/ 559 h 1070"/>
                <a:gd name="T18" fmla="*/ 949 w 1078"/>
                <a:gd name="T19" fmla="*/ 559 h 1070"/>
                <a:gd name="T20" fmla="*/ 949 w 1078"/>
                <a:gd name="T21" fmla="*/ 559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8" h="1070">
                  <a:moveTo>
                    <a:pt x="949" y="559"/>
                  </a:moveTo>
                  <a:cubicBezTo>
                    <a:pt x="936" y="773"/>
                    <a:pt x="759" y="942"/>
                    <a:pt x="542" y="942"/>
                  </a:cubicBezTo>
                  <a:cubicBezTo>
                    <a:pt x="318" y="942"/>
                    <a:pt x="128" y="760"/>
                    <a:pt x="128" y="535"/>
                  </a:cubicBezTo>
                  <a:cubicBezTo>
                    <a:pt x="128" y="321"/>
                    <a:pt x="305" y="145"/>
                    <a:pt x="497" y="129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219" y="17"/>
                    <a:pt x="0" y="250"/>
                    <a:pt x="0" y="535"/>
                  </a:cubicBezTo>
                  <a:cubicBezTo>
                    <a:pt x="0" y="831"/>
                    <a:pt x="244" y="1070"/>
                    <a:pt x="539" y="1070"/>
                  </a:cubicBezTo>
                  <a:cubicBezTo>
                    <a:pt x="826" y="1070"/>
                    <a:pt x="1064" y="837"/>
                    <a:pt x="1078" y="559"/>
                  </a:cubicBezTo>
                  <a:lnTo>
                    <a:pt x="949" y="559"/>
                  </a:lnTo>
                  <a:close/>
                  <a:moveTo>
                    <a:pt x="949" y="559"/>
                  </a:moveTo>
                  <a:cubicBezTo>
                    <a:pt x="949" y="559"/>
                    <a:pt x="949" y="559"/>
                    <a:pt x="949" y="5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</p:grpSp>
      <p:sp>
        <p:nvSpPr>
          <p:cNvPr id="272" name="Donut 6">
            <a:extLst>
              <a:ext uri="{FF2B5EF4-FFF2-40B4-BE49-F238E27FC236}">
                <a16:creationId xmlns:a16="http://schemas.microsoft.com/office/drawing/2014/main" id="{E8D7DBC2-9D7B-431F-AAD1-5DD3584A0E90}"/>
              </a:ext>
            </a:extLst>
          </p:cNvPr>
          <p:cNvSpPr/>
          <p:nvPr/>
        </p:nvSpPr>
        <p:spPr>
          <a:xfrm rot="987981">
            <a:off x="7533393" y="1096138"/>
            <a:ext cx="2308818" cy="2345799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E4DA90D-CB5F-4D79-AD48-C4311610697B}"/>
              </a:ext>
            </a:extLst>
          </p:cNvPr>
          <p:cNvSpPr/>
          <p:nvPr/>
        </p:nvSpPr>
        <p:spPr>
          <a:xfrm>
            <a:off x="4554147" y="2451736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Goal 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FAF31A5-0439-42E1-B902-BE12CD5AE6FF}"/>
              </a:ext>
            </a:extLst>
          </p:cNvPr>
          <p:cNvGrpSpPr/>
          <p:nvPr/>
        </p:nvGrpSpPr>
        <p:grpSpPr>
          <a:xfrm>
            <a:off x="4980359" y="1728275"/>
            <a:ext cx="489185" cy="576848"/>
            <a:chOff x="-4124325" y="1736725"/>
            <a:chExt cx="3930650" cy="3949700"/>
          </a:xfrm>
          <a:solidFill>
            <a:schemeClr val="bg1"/>
          </a:solidFill>
        </p:grpSpPr>
        <p:sp>
          <p:nvSpPr>
            <p:cNvPr id="288" name="Freeform 49">
              <a:extLst>
                <a:ext uri="{FF2B5EF4-FFF2-40B4-BE49-F238E27FC236}">
                  <a16:creationId xmlns:a16="http://schemas.microsoft.com/office/drawing/2014/main" id="{581D81B2-8E9F-48C5-BA65-1E27404D9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03550" y="1736725"/>
              <a:ext cx="1698625" cy="1655763"/>
            </a:xfrm>
            <a:custGeom>
              <a:avLst/>
              <a:gdLst>
                <a:gd name="T0" fmla="*/ 54 w 559"/>
                <a:gd name="T1" fmla="*/ 545 h 545"/>
                <a:gd name="T2" fmla="*/ 108 w 559"/>
                <a:gd name="T3" fmla="*/ 491 h 545"/>
                <a:gd name="T4" fmla="*/ 108 w 559"/>
                <a:gd name="T5" fmla="*/ 279 h 545"/>
                <a:gd name="T6" fmla="*/ 280 w 559"/>
                <a:gd name="T7" fmla="*/ 108 h 545"/>
                <a:gd name="T8" fmla="*/ 451 w 559"/>
                <a:gd name="T9" fmla="*/ 279 h 545"/>
                <a:gd name="T10" fmla="*/ 451 w 559"/>
                <a:gd name="T11" fmla="*/ 491 h 545"/>
                <a:gd name="T12" fmla="*/ 505 w 559"/>
                <a:gd name="T13" fmla="*/ 545 h 545"/>
                <a:gd name="T14" fmla="*/ 559 w 559"/>
                <a:gd name="T15" fmla="*/ 491 h 545"/>
                <a:gd name="T16" fmla="*/ 559 w 559"/>
                <a:gd name="T17" fmla="*/ 279 h 545"/>
                <a:gd name="T18" fmla="*/ 280 w 559"/>
                <a:gd name="T19" fmla="*/ 0 h 545"/>
                <a:gd name="T20" fmla="*/ 0 w 559"/>
                <a:gd name="T21" fmla="*/ 279 h 545"/>
                <a:gd name="T22" fmla="*/ 0 w 559"/>
                <a:gd name="T23" fmla="*/ 491 h 545"/>
                <a:gd name="T24" fmla="*/ 54 w 559"/>
                <a:gd name="T25" fmla="*/ 545 h 545"/>
                <a:gd name="T26" fmla="*/ 54 w 559"/>
                <a:gd name="T27" fmla="*/ 545 h 545"/>
                <a:gd name="T28" fmla="*/ 54 w 559"/>
                <a:gd name="T2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545">
                  <a:moveTo>
                    <a:pt x="54" y="545"/>
                  </a:moveTo>
                  <a:cubicBezTo>
                    <a:pt x="84" y="545"/>
                    <a:pt x="108" y="521"/>
                    <a:pt x="108" y="491"/>
                  </a:cubicBezTo>
                  <a:cubicBezTo>
                    <a:pt x="108" y="279"/>
                    <a:pt x="108" y="279"/>
                    <a:pt x="108" y="279"/>
                  </a:cubicBezTo>
                  <a:cubicBezTo>
                    <a:pt x="108" y="185"/>
                    <a:pt x="185" y="108"/>
                    <a:pt x="280" y="108"/>
                  </a:cubicBezTo>
                  <a:cubicBezTo>
                    <a:pt x="374" y="108"/>
                    <a:pt x="451" y="185"/>
                    <a:pt x="451" y="279"/>
                  </a:cubicBezTo>
                  <a:cubicBezTo>
                    <a:pt x="451" y="491"/>
                    <a:pt x="451" y="491"/>
                    <a:pt x="451" y="491"/>
                  </a:cubicBezTo>
                  <a:cubicBezTo>
                    <a:pt x="451" y="521"/>
                    <a:pt x="475" y="545"/>
                    <a:pt x="505" y="545"/>
                  </a:cubicBezTo>
                  <a:cubicBezTo>
                    <a:pt x="535" y="545"/>
                    <a:pt x="559" y="521"/>
                    <a:pt x="559" y="491"/>
                  </a:cubicBezTo>
                  <a:cubicBezTo>
                    <a:pt x="559" y="279"/>
                    <a:pt x="559" y="279"/>
                    <a:pt x="559" y="279"/>
                  </a:cubicBezTo>
                  <a:cubicBezTo>
                    <a:pt x="559" y="125"/>
                    <a:pt x="434" y="0"/>
                    <a:pt x="280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521"/>
                    <a:pt x="24" y="545"/>
                    <a:pt x="54" y="545"/>
                  </a:cubicBezTo>
                  <a:close/>
                  <a:moveTo>
                    <a:pt x="54" y="545"/>
                  </a:moveTo>
                  <a:cubicBezTo>
                    <a:pt x="54" y="545"/>
                    <a:pt x="54" y="545"/>
                    <a:pt x="54" y="5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50">
              <a:extLst>
                <a:ext uri="{FF2B5EF4-FFF2-40B4-BE49-F238E27FC236}">
                  <a16:creationId xmlns:a16="http://schemas.microsoft.com/office/drawing/2014/main" id="{535C099E-366E-4985-BB7F-FB18715D6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24325" y="3022600"/>
              <a:ext cx="3930650" cy="2663825"/>
            </a:xfrm>
            <a:custGeom>
              <a:avLst/>
              <a:gdLst>
                <a:gd name="T0" fmla="*/ 1270 w 1294"/>
                <a:gd name="T1" fmla="*/ 0 h 877"/>
                <a:gd name="T2" fmla="*/ 982 w 1294"/>
                <a:gd name="T3" fmla="*/ 0 h 877"/>
                <a:gd name="T4" fmla="*/ 982 w 1294"/>
                <a:gd name="T5" fmla="*/ 68 h 877"/>
                <a:gd name="T6" fmla="*/ 874 w 1294"/>
                <a:gd name="T7" fmla="*/ 176 h 877"/>
                <a:gd name="T8" fmla="*/ 766 w 1294"/>
                <a:gd name="T9" fmla="*/ 68 h 877"/>
                <a:gd name="T10" fmla="*/ 766 w 1294"/>
                <a:gd name="T11" fmla="*/ 0 h 877"/>
                <a:gd name="T12" fmla="*/ 531 w 1294"/>
                <a:gd name="T13" fmla="*/ 0 h 877"/>
                <a:gd name="T14" fmla="*/ 531 w 1294"/>
                <a:gd name="T15" fmla="*/ 68 h 877"/>
                <a:gd name="T16" fmla="*/ 423 w 1294"/>
                <a:gd name="T17" fmla="*/ 176 h 877"/>
                <a:gd name="T18" fmla="*/ 315 w 1294"/>
                <a:gd name="T19" fmla="*/ 68 h 877"/>
                <a:gd name="T20" fmla="*/ 315 w 1294"/>
                <a:gd name="T21" fmla="*/ 0 h 877"/>
                <a:gd name="T22" fmla="*/ 24 w 1294"/>
                <a:gd name="T23" fmla="*/ 0 h 877"/>
                <a:gd name="T24" fmla="*/ 3 w 1294"/>
                <a:gd name="T25" fmla="*/ 26 h 877"/>
                <a:gd name="T26" fmla="*/ 193 w 1294"/>
                <a:gd name="T27" fmla="*/ 798 h 877"/>
                <a:gd name="T28" fmla="*/ 295 w 1294"/>
                <a:gd name="T29" fmla="*/ 877 h 877"/>
                <a:gd name="T30" fmla="*/ 999 w 1294"/>
                <a:gd name="T31" fmla="*/ 877 h 877"/>
                <a:gd name="T32" fmla="*/ 1101 w 1294"/>
                <a:gd name="T33" fmla="*/ 798 h 877"/>
                <a:gd name="T34" fmla="*/ 1291 w 1294"/>
                <a:gd name="T35" fmla="*/ 26 h 877"/>
                <a:gd name="T36" fmla="*/ 1270 w 1294"/>
                <a:gd name="T37" fmla="*/ 0 h 877"/>
                <a:gd name="T38" fmla="*/ 1270 w 1294"/>
                <a:gd name="T39" fmla="*/ 0 h 877"/>
                <a:gd name="T40" fmla="*/ 1270 w 1294"/>
                <a:gd name="T41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4" h="877">
                  <a:moveTo>
                    <a:pt x="1270" y="0"/>
                  </a:moveTo>
                  <a:cubicBezTo>
                    <a:pt x="982" y="0"/>
                    <a:pt x="982" y="0"/>
                    <a:pt x="982" y="0"/>
                  </a:cubicBezTo>
                  <a:cubicBezTo>
                    <a:pt x="982" y="68"/>
                    <a:pt x="982" y="68"/>
                    <a:pt x="982" y="68"/>
                  </a:cubicBezTo>
                  <a:cubicBezTo>
                    <a:pt x="982" y="127"/>
                    <a:pt x="934" y="176"/>
                    <a:pt x="874" y="176"/>
                  </a:cubicBezTo>
                  <a:cubicBezTo>
                    <a:pt x="814" y="176"/>
                    <a:pt x="766" y="127"/>
                    <a:pt x="766" y="68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31" y="68"/>
                    <a:pt x="531" y="68"/>
                    <a:pt x="531" y="68"/>
                  </a:cubicBezTo>
                  <a:cubicBezTo>
                    <a:pt x="531" y="127"/>
                    <a:pt x="483" y="176"/>
                    <a:pt x="423" y="176"/>
                  </a:cubicBezTo>
                  <a:cubicBezTo>
                    <a:pt x="363" y="176"/>
                    <a:pt x="315" y="127"/>
                    <a:pt x="315" y="6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0"/>
                    <a:pt x="0" y="12"/>
                    <a:pt x="3" y="26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204" y="842"/>
                    <a:pt x="250" y="877"/>
                    <a:pt x="295" y="877"/>
                  </a:cubicBezTo>
                  <a:cubicBezTo>
                    <a:pt x="999" y="877"/>
                    <a:pt x="999" y="877"/>
                    <a:pt x="999" y="877"/>
                  </a:cubicBezTo>
                  <a:cubicBezTo>
                    <a:pt x="1044" y="877"/>
                    <a:pt x="1090" y="842"/>
                    <a:pt x="1101" y="798"/>
                  </a:cubicBezTo>
                  <a:cubicBezTo>
                    <a:pt x="1291" y="26"/>
                    <a:pt x="1291" y="26"/>
                    <a:pt x="1291" y="26"/>
                  </a:cubicBezTo>
                  <a:cubicBezTo>
                    <a:pt x="1294" y="12"/>
                    <a:pt x="1285" y="0"/>
                    <a:pt x="1270" y="0"/>
                  </a:cubicBezTo>
                  <a:close/>
                  <a:moveTo>
                    <a:pt x="1270" y="0"/>
                  </a:moveTo>
                  <a:cubicBezTo>
                    <a:pt x="1270" y="0"/>
                    <a:pt x="1270" y="0"/>
                    <a:pt x="127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ACFE954-05BE-4382-80AE-C81E6846F140}"/>
              </a:ext>
            </a:extLst>
          </p:cNvPr>
          <p:cNvGrpSpPr/>
          <p:nvPr/>
        </p:nvGrpSpPr>
        <p:grpSpPr>
          <a:xfrm>
            <a:off x="1786907" y="4046420"/>
            <a:ext cx="2562871" cy="2430580"/>
            <a:chOff x="4269239" y="2524479"/>
            <a:chExt cx="2339811" cy="2293658"/>
          </a:xfrm>
        </p:grpSpPr>
        <p:sp>
          <p:nvSpPr>
            <p:cNvPr id="293" name="AutoShape 2">
              <a:extLst>
                <a:ext uri="{FF2B5EF4-FFF2-40B4-BE49-F238E27FC236}">
                  <a16:creationId xmlns:a16="http://schemas.microsoft.com/office/drawing/2014/main" id="{39D9FD11-697D-4CA0-AA38-612003FB94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UY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532A07A2-1C40-4401-AC33-3F72A6AC3928}"/>
                </a:ext>
              </a:extLst>
            </p:cNvPr>
            <p:cNvGrpSpPr/>
            <p:nvPr/>
          </p:nvGrpSpPr>
          <p:grpSpPr>
            <a:xfrm>
              <a:off x="4594874" y="2849218"/>
              <a:ext cx="1697632" cy="1697632"/>
              <a:chOff x="4532243" y="2849217"/>
              <a:chExt cx="1815548" cy="1815548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1E74643-4EF4-4B45-A26E-CC6F84BF0CFC}"/>
                  </a:ext>
                </a:extLst>
              </p:cNvPr>
              <p:cNvSpPr/>
              <p:nvPr/>
            </p:nvSpPr>
            <p:spPr>
              <a:xfrm>
                <a:off x="4532243" y="2849217"/>
                <a:ext cx="1815548" cy="18155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2CFFA6B5-DDBE-4378-9D7C-CA8FD2C24EC4}"/>
                  </a:ext>
                </a:extLst>
              </p:cNvPr>
              <p:cNvSpPr/>
              <p:nvPr/>
            </p:nvSpPr>
            <p:spPr>
              <a:xfrm>
                <a:off x="4876361" y="3193335"/>
                <a:ext cx="1127313" cy="11273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69188275-5D25-4574-A699-11AC9C14C5D7}"/>
                  </a:ext>
                </a:extLst>
              </p:cNvPr>
              <p:cNvGrpSpPr/>
              <p:nvPr/>
            </p:nvGrpSpPr>
            <p:grpSpPr>
              <a:xfrm>
                <a:off x="4896904" y="3269117"/>
                <a:ext cx="220372" cy="220372"/>
                <a:chOff x="5685181" y="1899920"/>
                <a:chExt cx="293315" cy="293315"/>
              </a:xfrm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A7A49545-3AA0-4127-93F2-98FC5FB9DB0F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3932BF5A-BCB3-48D3-9844-0E41B0AABCD7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237A5FDA-DE8E-45C1-9B5A-26A9C58B361B}"/>
                  </a:ext>
                </a:extLst>
              </p:cNvPr>
              <p:cNvGrpSpPr/>
              <p:nvPr/>
            </p:nvGrpSpPr>
            <p:grpSpPr>
              <a:xfrm>
                <a:off x="5239773" y="3543350"/>
                <a:ext cx="220372" cy="220372"/>
                <a:chOff x="5685181" y="1899920"/>
                <a:chExt cx="293315" cy="293315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9A8A41CD-84FD-4266-A4DF-A7ECE6307406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D00A117D-95A5-4518-BDDB-AC2BA585093E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DBC11847-6DC9-4950-894B-048EBE4DD607}"/>
                  </a:ext>
                </a:extLst>
              </p:cNvPr>
              <p:cNvGrpSpPr/>
              <p:nvPr/>
            </p:nvGrpSpPr>
            <p:grpSpPr>
              <a:xfrm>
                <a:off x="5417727" y="3068310"/>
                <a:ext cx="220372" cy="220372"/>
                <a:chOff x="5685181" y="1899920"/>
                <a:chExt cx="293315" cy="293315"/>
              </a:xfrm>
            </p:grpSpPr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4887618E-72F8-4ADD-A884-D29A7D0D3299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26CACFD9-2712-44F1-8556-088CA522D729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0F068C32-2CD9-496A-BF71-BD2305299438}"/>
                  </a:ext>
                </a:extLst>
              </p:cNvPr>
              <p:cNvGrpSpPr/>
              <p:nvPr/>
            </p:nvGrpSpPr>
            <p:grpSpPr>
              <a:xfrm>
                <a:off x="5685713" y="3253643"/>
                <a:ext cx="220372" cy="220372"/>
                <a:chOff x="5685181" y="1899920"/>
                <a:chExt cx="293315" cy="293315"/>
              </a:xfrm>
            </p:grpSpPr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9D9BBAE8-5D6E-46C3-8C52-446A5FB766B0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328F9C4C-FA8E-416E-8212-DFBCEA39377E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69886334-5148-4ACB-B979-6A6230E44E5E}"/>
                  </a:ext>
                </a:extLst>
              </p:cNvPr>
              <p:cNvGrpSpPr/>
              <p:nvPr/>
            </p:nvGrpSpPr>
            <p:grpSpPr>
              <a:xfrm>
                <a:off x="5887422" y="3596239"/>
                <a:ext cx="220372" cy="220372"/>
                <a:chOff x="5685181" y="1899920"/>
                <a:chExt cx="293315" cy="293315"/>
              </a:xfrm>
            </p:grpSpPr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A1912F20-8122-4F41-A0B3-2C5D6D7AD6B0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4C6CD6FC-2FDD-4763-AA8A-20CBA30BFD93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8C65753E-2EDF-49EE-A293-9ACA4D7638D6}"/>
                  </a:ext>
                </a:extLst>
              </p:cNvPr>
              <p:cNvGrpSpPr/>
              <p:nvPr/>
            </p:nvGrpSpPr>
            <p:grpSpPr>
              <a:xfrm>
                <a:off x="4785401" y="3792278"/>
                <a:ext cx="220372" cy="220372"/>
                <a:chOff x="5685181" y="1899920"/>
                <a:chExt cx="293315" cy="293315"/>
              </a:xfrm>
            </p:grpSpPr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4558AD44-06EB-446B-87DC-9A3AA9752F91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4DC3C183-CBCE-46B3-B916-A5E5557D8C4C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B02CA356-19C6-4067-87D7-AFDAA5BE25BB}"/>
                  </a:ext>
                </a:extLst>
              </p:cNvPr>
              <p:cNvGrpSpPr/>
              <p:nvPr/>
            </p:nvGrpSpPr>
            <p:grpSpPr>
              <a:xfrm>
                <a:off x="4939730" y="4064391"/>
                <a:ext cx="220372" cy="220372"/>
                <a:chOff x="5685181" y="1899920"/>
                <a:chExt cx="293315" cy="293315"/>
              </a:xfrm>
            </p:grpSpPr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283A0DC0-4CCC-4B74-AE66-F978E3ED265B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750C7E6A-FD7D-4CAC-9F9C-CB1F33446D52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A119382A-831F-4373-A3B1-96D85777ADC3}"/>
                  </a:ext>
                </a:extLst>
              </p:cNvPr>
              <p:cNvGrpSpPr/>
              <p:nvPr/>
            </p:nvGrpSpPr>
            <p:grpSpPr>
              <a:xfrm>
                <a:off x="5401749" y="4003551"/>
                <a:ext cx="220372" cy="220372"/>
                <a:chOff x="5685181" y="1899920"/>
                <a:chExt cx="293315" cy="293315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EB90F956-3DB7-4F51-A3F5-90B0B0314AC1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28AA6889-98DD-4BB7-A43D-483D286B4E27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D0068FD5-23EF-4592-AA41-5EA7233E9F37}"/>
                </a:ext>
              </a:extLst>
            </p:cNvPr>
            <p:cNvGrpSpPr/>
            <p:nvPr/>
          </p:nvGrpSpPr>
          <p:grpSpPr>
            <a:xfrm>
              <a:off x="5319598" y="2524479"/>
              <a:ext cx="237066" cy="328450"/>
              <a:chOff x="3823251" y="1817251"/>
              <a:chExt cx="900259" cy="1247288"/>
            </a:xfrm>
          </p:grpSpPr>
          <p:sp>
            <p:nvSpPr>
              <p:cNvPr id="344" name="Partial Circle 343">
                <a:extLst>
                  <a:ext uri="{FF2B5EF4-FFF2-40B4-BE49-F238E27FC236}">
                    <a16:creationId xmlns:a16="http://schemas.microsoft.com/office/drawing/2014/main" id="{43B6470A-35D0-4EEB-867C-34B5CB335E1E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Partial Circle 344">
                <a:extLst>
                  <a:ext uri="{FF2B5EF4-FFF2-40B4-BE49-F238E27FC236}">
                    <a16:creationId xmlns:a16="http://schemas.microsoft.com/office/drawing/2014/main" id="{63F3D75B-4B6B-4023-93DC-8040F1763A15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ECA8E79D-1CA8-450D-BD3A-DEE15ED156D2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FC5CD5F-930F-4F19-A5D0-00B01A9EF3BA}"/>
                </a:ext>
              </a:extLst>
            </p:cNvPr>
            <p:cNvGrpSpPr/>
            <p:nvPr/>
          </p:nvGrpSpPr>
          <p:grpSpPr>
            <a:xfrm rot="1628828">
              <a:off x="5789357" y="2640384"/>
              <a:ext cx="237066" cy="328450"/>
              <a:chOff x="3823251" y="1817251"/>
              <a:chExt cx="900259" cy="1247288"/>
            </a:xfrm>
          </p:grpSpPr>
          <p:sp>
            <p:nvSpPr>
              <p:cNvPr id="341" name="Partial Circle 340">
                <a:extLst>
                  <a:ext uri="{FF2B5EF4-FFF2-40B4-BE49-F238E27FC236}">
                    <a16:creationId xmlns:a16="http://schemas.microsoft.com/office/drawing/2014/main" id="{E332DAD4-1EBA-4A1D-A152-CFA87AAA0F90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Partial Circle 341">
                <a:extLst>
                  <a:ext uri="{FF2B5EF4-FFF2-40B4-BE49-F238E27FC236}">
                    <a16:creationId xmlns:a16="http://schemas.microsoft.com/office/drawing/2014/main" id="{CA4C96B6-5735-4558-9B20-78D3DB2BE0AA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C46CABCB-8202-4B35-A159-F7A4DF54B4E8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0D35E8DF-6EBC-4458-9B71-2911722711B9}"/>
                </a:ext>
              </a:extLst>
            </p:cNvPr>
            <p:cNvGrpSpPr/>
            <p:nvPr/>
          </p:nvGrpSpPr>
          <p:grpSpPr>
            <a:xfrm rot="3428828">
              <a:off x="6144317" y="2947107"/>
              <a:ext cx="237066" cy="328450"/>
              <a:chOff x="3823251" y="1817251"/>
              <a:chExt cx="900259" cy="1247288"/>
            </a:xfrm>
          </p:grpSpPr>
          <p:sp>
            <p:nvSpPr>
              <p:cNvPr id="338" name="Partial Circle 337">
                <a:extLst>
                  <a:ext uri="{FF2B5EF4-FFF2-40B4-BE49-F238E27FC236}">
                    <a16:creationId xmlns:a16="http://schemas.microsoft.com/office/drawing/2014/main" id="{62BBFD93-A06C-4C96-AB71-DB8240A82861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Partial Circle 338">
                <a:extLst>
                  <a:ext uri="{FF2B5EF4-FFF2-40B4-BE49-F238E27FC236}">
                    <a16:creationId xmlns:a16="http://schemas.microsoft.com/office/drawing/2014/main" id="{C3DA70DC-E95C-45BE-9537-AA373A4E963B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ADF105DD-F53A-4501-B04E-67C663A666F1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E87E9D90-A812-4E98-8FA8-066FF216796E}"/>
                </a:ext>
              </a:extLst>
            </p:cNvPr>
            <p:cNvGrpSpPr/>
            <p:nvPr/>
          </p:nvGrpSpPr>
          <p:grpSpPr>
            <a:xfrm rot="4870408">
              <a:off x="6326292" y="3399871"/>
              <a:ext cx="237066" cy="328450"/>
              <a:chOff x="3823251" y="1817251"/>
              <a:chExt cx="900259" cy="1247288"/>
            </a:xfrm>
          </p:grpSpPr>
          <p:sp>
            <p:nvSpPr>
              <p:cNvPr id="335" name="Partial Circle 334">
                <a:extLst>
                  <a:ext uri="{FF2B5EF4-FFF2-40B4-BE49-F238E27FC236}">
                    <a16:creationId xmlns:a16="http://schemas.microsoft.com/office/drawing/2014/main" id="{A0D34B77-E611-459E-A66B-A8E63A2A7EC2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Partial Circle 335">
                <a:extLst>
                  <a:ext uri="{FF2B5EF4-FFF2-40B4-BE49-F238E27FC236}">
                    <a16:creationId xmlns:a16="http://schemas.microsoft.com/office/drawing/2014/main" id="{2DD8B435-8D94-4664-88AE-CDDAB7C2636C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A15DB98-050D-420F-9772-035E1F7F95A0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42B3AE2F-4929-40FA-950C-600B3F810C50}"/>
                </a:ext>
              </a:extLst>
            </p:cNvPr>
            <p:cNvGrpSpPr/>
            <p:nvPr/>
          </p:nvGrpSpPr>
          <p:grpSpPr>
            <a:xfrm rot="19971172" flipH="1">
              <a:off x="4851866" y="2640276"/>
              <a:ext cx="237066" cy="328450"/>
              <a:chOff x="3823251" y="1817251"/>
              <a:chExt cx="900259" cy="1247288"/>
            </a:xfrm>
          </p:grpSpPr>
          <p:sp>
            <p:nvSpPr>
              <p:cNvPr id="332" name="Partial Circle 331">
                <a:extLst>
                  <a:ext uri="{FF2B5EF4-FFF2-40B4-BE49-F238E27FC236}">
                    <a16:creationId xmlns:a16="http://schemas.microsoft.com/office/drawing/2014/main" id="{A18A2512-4AA7-4C70-9B3F-DBACD25A22D7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Partial Circle 332">
                <a:extLst>
                  <a:ext uri="{FF2B5EF4-FFF2-40B4-BE49-F238E27FC236}">
                    <a16:creationId xmlns:a16="http://schemas.microsoft.com/office/drawing/2014/main" id="{1E96745F-3EFC-44F6-BB50-69CCA60D67C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1427C7F-8474-4863-8684-516FF9A6FD48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21791CA4-5CAB-4F8E-A627-5F5EC31E2733}"/>
                </a:ext>
              </a:extLst>
            </p:cNvPr>
            <p:cNvGrpSpPr/>
            <p:nvPr/>
          </p:nvGrpSpPr>
          <p:grpSpPr>
            <a:xfrm rot="18171172" flipH="1">
              <a:off x="4496906" y="2946999"/>
              <a:ext cx="237066" cy="328450"/>
              <a:chOff x="3823251" y="1817251"/>
              <a:chExt cx="900259" cy="1247288"/>
            </a:xfrm>
          </p:grpSpPr>
          <p:sp>
            <p:nvSpPr>
              <p:cNvPr id="329" name="Partial Circle 328">
                <a:extLst>
                  <a:ext uri="{FF2B5EF4-FFF2-40B4-BE49-F238E27FC236}">
                    <a16:creationId xmlns:a16="http://schemas.microsoft.com/office/drawing/2014/main" id="{1239AEAC-BBB5-4546-87B4-EB63027C197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Partial Circle 329">
                <a:extLst>
                  <a:ext uri="{FF2B5EF4-FFF2-40B4-BE49-F238E27FC236}">
                    <a16:creationId xmlns:a16="http://schemas.microsoft.com/office/drawing/2014/main" id="{730B6C25-C329-480D-B0A8-C31B3AF50008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2EAD2B2-F65B-4142-922F-9A2522A60863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D380007-C3B5-40E8-A198-F9CE72F473B7}"/>
                </a:ext>
              </a:extLst>
            </p:cNvPr>
            <p:cNvGrpSpPr/>
            <p:nvPr/>
          </p:nvGrpSpPr>
          <p:grpSpPr>
            <a:xfrm rot="16729592" flipH="1">
              <a:off x="4314931" y="3399763"/>
              <a:ext cx="237066" cy="328450"/>
              <a:chOff x="3823251" y="1817251"/>
              <a:chExt cx="900259" cy="1247288"/>
            </a:xfrm>
          </p:grpSpPr>
          <p:sp>
            <p:nvSpPr>
              <p:cNvPr id="326" name="Partial Circle 325">
                <a:extLst>
                  <a:ext uri="{FF2B5EF4-FFF2-40B4-BE49-F238E27FC236}">
                    <a16:creationId xmlns:a16="http://schemas.microsoft.com/office/drawing/2014/main" id="{A240E230-0CE2-4FCB-BE6F-A08430C8CC4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Partial Circle 326">
                <a:extLst>
                  <a:ext uri="{FF2B5EF4-FFF2-40B4-BE49-F238E27FC236}">
                    <a16:creationId xmlns:a16="http://schemas.microsoft.com/office/drawing/2014/main" id="{C6AA3C9E-2ED3-46CB-B6F2-61A399172C9F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C5E70868-053A-415B-8549-C939B53814E5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D1B1955E-377A-4ED9-BE0A-9F14366E71E7}"/>
                </a:ext>
              </a:extLst>
            </p:cNvPr>
            <p:cNvGrpSpPr/>
            <p:nvPr/>
          </p:nvGrpSpPr>
          <p:grpSpPr>
            <a:xfrm rot="20700000" flipV="1">
              <a:off x="5553266" y="4489687"/>
              <a:ext cx="237066" cy="328450"/>
              <a:chOff x="3823251" y="1817251"/>
              <a:chExt cx="900259" cy="1247288"/>
            </a:xfrm>
          </p:grpSpPr>
          <p:sp>
            <p:nvSpPr>
              <p:cNvPr id="323" name="Partial Circle 322">
                <a:extLst>
                  <a:ext uri="{FF2B5EF4-FFF2-40B4-BE49-F238E27FC236}">
                    <a16:creationId xmlns:a16="http://schemas.microsoft.com/office/drawing/2014/main" id="{4157C76B-D3FE-4AA3-9B74-DF8691CAD99D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Partial Circle 323">
                <a:extLst>
                  <a:ext uri="{FF2B5EF4-FFF2-40B4-BE49-F238E27FC236}">
                    <a16:creationId xmlns:a16="http://schemas.microsoft.com/office/drawing/2014/main" id="{94757D29-F8DD-4C5D-84A5-408548E53EE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DEE60685-29A7-4A35-B617-968D5EA53EEB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D1B25EF7-1781-421F-BC91-206220313EE9}"/>
                </a:ext>
              </a:extLst>
            </p:cNvPr>
            <p:cNvGrpSpPr/>
            <p:nvPr/>
          </p:nvGrpSpPr>
          <p:grpSpPr>
            <a:xfrm rot="19071172" flipV="1">
              <a:off x="5978330" y="4276713"/>
              <a:ext cx="237066" cy="328450"/>
              <a:chOff x="3823251" y="1817251"/>
              <a:chExt cx="900259" cy="1247288"/>
            </a:xfrm>
          </p:grpSpPr>
          <p:sp>
            <p:nvSpPr>
              <p:cNvPr id="320" name="Partial Circle 319">
                <a:extLst>
                  <a:ext uri="{FF2B5EF4-FFF2-40B4-BE49-F238E27FC236}">
                    <a16:creationId xmlns:a16="http://schemas.microsoft.com/office/drawing/2014/main" id="{DAB90B71-FACE-4997-A2C8-A5D0AA10F978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Partial Circle 320">
                <a:extLst>
                  <a:ext uri="{FF2B5EF4-FFF2-40B4-BE49-F238E27FC236}">
                    <a16:creationId xmlns:a16="http://schemas.microsoft.com/office/drawing/2014/main" id="{C09E6E8F-2915-440C-A75C-673D7E9B2CB4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6F4ED710-DC90-4805-A08E-EFB9AEAB2D8E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C3D488E1-3A0A-4BEE-97FE-E6A456C736AE}"/>
                </a:ext>
              </a:extLst>
            </p:cNvPr>
            <p:cNvGrpSpPr/>
            <p:nvPr/>
          </p:nvGrpSpPr>
          <p:grpSpPr>
            <a:xfrm rot="17502553" flipV="1">
              <a:off x="6245877" y="3885084"/>
              <a:ext cx="237066" cy="328450"/>
              <a:chOff x="3823251" y="1817251"/>
              <a:chExt cx="900259" cy="1247288"/>
            </a:xfrm>
          </p:grpSpPr>
          <p:sp>
            <p:nvSpPr>
              <p:cNvPr id="317" name="Partial Circle 316">
                <a:extLst>
                  <a:ext uri="{FF2B5EF4-FFF2-40B4-BE49-F238E27FC236}">
                    <a16:creationId xmlns:a16="http://schemas.microsoft.com/office/drawing/2014/main" id="{1A74E873-6CA3-44D4-A691-08927100AE9D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Partial Circle 317">
                <a:extLst>
                  <a:ext uri="{FF2B5EF4-FFF2-40B4-BE49-F238E27FC236}">
                    <a16:creationId xmlns:a16="http://schemas.microsoft.com/office/drawing/2014/main" id="{0AE1EF1D-79B7-4A1A-93CD-5287B1CDA77F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FB6B91AC-26B6-4492-A60E-7AC3D4E7DB9A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75206092-5B0A-4D6A-BE88-6F710149D7BF}"/>
                </a:ext>
              </a:extLst>
            </p:cNvPr>
            <p:cNvGrpSpPr/>
            <p:nvPr/>
          </p:nvGrpSpPr>
          <p:grpSpPr>
            <a:xfrm rot="900000" flipH="1" flipV="1">
              <a:off x="5065207" y="4489687"/>
              <a:ext cx="237066" cy="328450"/>
              <a:chOff x="3823251" y="1817251"/>
              <a:chExt cx="900259" cy="1247288"/>
            </a:xfrm>
          </p:grpSpPr>
          <p:sp>
            <p:nvSpPr>
              <p:cNvPr id="314" name="Partial Circle 313">
                <a:extLst>
                  <a:ext uri="{FF2B5EF4-FFF2-40B4-BE49-F238E27FC236}">
                    <a16:creationId xmlns:a16="http://schemas.microsoft.com/office/drawing/2014/main" id="{4C0E84ED-3980-4F48-9989-C646D13E3F3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Partial Circle 314">
                <a:extLst>
                  <a:ext uri="{FF2B5EF4-FFF2-40B4-BE49-F238E27FC236}">
                    <a16:creationId xmlns:a16="http://schemas.microsoft.com/office/drawing/2014/main" id="{264065F8-1DE9-418F-83C1-F5D9E06BE279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5B034591-84A8-491C-A74C-94B2F6645F5C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7AF97CC2-0AA0-4754-8991-73888B11D6AB}"/>
                </a:ext>
              </a:extLst>
            </p:cNvPr>
            <p:cNvGrpSpPr/>
            <p:nvPr/>
          </p:nvGrpSpPr>
          <p:grpSpPr>
            <a:xfrm rot="2528828" flipH="1" flipV="1">
              <a:off x="4640143" y="4276713"/>
              <a:ext cx="237066" cy="328450"/>
              <a:chOff x="3823251" y="1817251"/>
              <a:chExt cx="900259" cy="1247288"/>
            </a:xfrm>
          </p:grpSpPr>
          <p:sp>
            <p:nvSpPr>
              <p:cNvPr id="311" name="Partial Circle 310">
                <a:extLst>
                  <a:ext uri="{FF2B5EF4-FFF2-40B4-BE49-F238E27FC236}">
                    <a16:creationId xmlns:a16="http://schemas.microsoft.com/office/drawing/2014/main" id="{4B25E495-4BAA-4C75-94E5-4C48F709219E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Partial Circle 311">
                <a:extLst>
                  <a:ext uri="{FF2B5EF4-FFF2-40B4-BE49-F238E27FC236}">
                    <a16:creationId xmlns:a16="http://schemas.microsoft.com/office/drawing/2014/main" id="{A65D6009-805C-441A-BB9C-ED2D2DC3FF17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6E6779AB-C238-468C-9C48-DB196521255E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95244E2C-AAA8-47A7-B794-3BF409AED6EF}"/>
                </a:ext>
              </a:extLst>
            </p:cNvPr>
            <p:cNvGrpSpPr/>
            <p:nvPr/>
          </p:nvGrpSpPr>
          <p:grpSpPr>
            <a:xfrm rot="4097447" flipH="1" flipV="1">
              <a:off x="4372596" y="3885084"/>
              <a:ext cx="237066" cy="328450"/>
              <a:chOff x="3823251" y="1817251"/>
              <a:chExt cx="900259" cy="1247288"/>
            </a:xfrm>
          </p:grpSpPr>
          <p:sp>
            <p:nvSpPr>
              <p:cNvPr id="308" name="Partial Circle 307">
                <a:extLst>
                  <a:ext uri="{FF2B5EF4-FFF2-40B4-BE49-F238E27FC236}">
                    <a16:creationId xmlns:a16="http://schemas.microsoft.com/office/drawing/2014/main" id="{879C5BBE-5DC9-4667-811E-8C7B9AFE4FEA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Partial Circle 308">
                <a:extLst>
                  <a:ext uri="{FF2B5EF4-FFF2-40B4-BE49-F238E27FC236}">
                    <a16:creationId xmlns:a16="http://schemas.microsoft.com/office/drawing/2014/main" id="{E5C490BC-E6E9-429A-ADA8-85A45F023EB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1C9EA82A-4792-4258-960B-D08122C7143C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6D8BC13-D61C-492B-98E2-4C4DEA6781D9}"/>
              </a:ext>
            </a:extLst>
          </p:cNvPr>
          <p:cNvSpPr/>
          <p:nvPr/>
        </p:nvSpPr>
        <p:spPr>
          <a:xfrm>
            <a:off x="2390014" y="4649538"/>
            <a:ext cx="1354638" cy="1303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Impact of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COVID</a:t>
            </a:r>
            <a:endParaRPr lang="en-ZA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862C176A-9FDC-4D39-B508-A9C9F13E152C}"/>
              </a:ext>
            </a:extLst>
          </p:cNvPr>
          <p:cNvSpPr/>
          <p:nvPr/>
        </p:nvSpPr>
        <p:spPr>
          <a:xfrm rot="3244872">
            <a:off x="1765171" y="355561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6" name="Arrow: Notched Right 385">
            <a:extLst>
              <a:ext uri="{FF2B5EF4-FFF2-40B4-BE49-F238E27FC236}">
                <a16:creationId xmlns:a16="http://schemas.microsoft.com/office/drawing/2014/main" id="{B05E3E50-0B33-4EBC-9E24-C97D72107D95}"/>
              </a:ext>
            </a:extLst>
          </p:cNvPr>
          <p:cNvSpPr/>
          <p:nvPr/>
        </p:nvSpPr>
        <p:spPr>
          <a:xfrm rot="18294740">
            <a:off x="3837811" y="347941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7" name="Arrow: Notched Right 386">
            <a:extLst>
              <a:ext uri="{FF2B5EF4-FFF2-40B4-BE49-F238E27FC236}">
                <a16:creationId xmlns:a16="http://schemas.microsoft.com/office/drawing/2014/main" id="{1200D751-E649-43D2-8B74-D9DE1D8FC113}"/>
              </a:ext>
            </a:extLst>
          </p:cNvPr>
          <p:cNvSpPr/>
          <p:nvPr/>
        </p:nvSpPr>
        <p:spPr>
          <a:xfrm>
            <a:off x="6596251" y="201637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6" name="Slide Number Placeholder 6">
            <a:extLst>
              <a:ext uri="{FF2B5EF4-FFF2-40B4-BE49-F238E27FC236}">
                <a16:creationId xmlns:a16="http://schemas.microsoft.com/office/drawing/2014/main" id="{610B4827-85B8-43CF-AA49-9332CE5EC82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77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4" y="-31575"/>
            <a:ext cx="717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Covid-19 Tips </a:t>
            </a:r>
            <a:r>
              <a:rPr lang="en-ZA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656E16-0569-43BD-8BDF-81FEC60C3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2560319"/>
            <a:ext cx="10347960" cy="344424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A093B81-9E2E-4762-A1C5-F0CE76F2F6EB}"/>
              </a:ext>
            </a:extLst>
          </p:cNvPr>
          <p:cNvSpPr/>
          <p:nvPr/>
        </p:nvSpPr>
        <p:spPr>
          <a:xfrm>
            <a:off x="1524000" y="1584960"/>
            <a:ext cx="1463040" cy="1264920"/>
          </a:xfrm>
          <a:prstGeom prst="ellipse">
            <a:avLst/>
          </a:prstGeom>
          <a:solidFill>
            <a:srgbClr val="E7BA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ZA" sz="6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99AD98-A21F-4508-AC85-13DCABED73BB}"/>
              </a:ext>
            </a:extLst>
          </p:cNvPr>
          <p:cNvSpPr/>
          <p:nvPr/>
        </p:nvSpPr>
        <p:spPr>
          <a:xfrm>
            <a:off x="4114800" y="1584960"/>
            <a:ext cx="1463040" cy="1264920"/>
          </a:xfrm>
          <a:prstGeom prst="ellipse">
            <a:avLst/>
          </a:prstGeom>
          <a:solidFill>
            <a:srgbClr val="E7BA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ZA" sz="6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269E52-9208-41B6-AD0B-96A7E466DD58}"/>
              </a:ext>
            </a:extLst>
          </p:cNvPr>
          <p:cNvSpPr/>
          <p:nvPr/>
        </p:nvSpPr>
        <p:spPr>
          <a:xfrm>
            <a:off x="6629400" y="1584960"/>
            <a:ext cx="1463040" cy="1264920"/>
          </a:xfrm>
          <a:prstGeom prst="ellipse">
            <a:avLst/>
          </a:prstGeom>
          <a:solidFill>
            <a:srgbClr val="E7BA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endParaRPr lang="en-ZA" sz="6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C55C2B-866B-4034-B7E3-5A2B619DFC85}"/>
              </a:ext>
            </a:extLst>
          </p:cNvPr>
          <p:cNvSpPr/>
          <p:nvPr/>
        </p:nvSpPr>
        <p:spPr>
          <a:xfrm>
            <a:off x="9250680" y="1584960"/>
            <a:ext cx="1463040" cy="1264920"/>
          </a:xfrm>
          <a:prstGeom prst="ellipse">
            <a:avLst/>
          </a:prstGeom>
          <a:solidFill>
            <a:srgbClr val="E7BA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endParaRPr lang="en-ZA" sz="6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0FDD31F-2BB2-4430-9A22-5A8A24F7D64E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8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4" y="-31575"/>
            <a:ext cx="717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/>
              <a:t>How We Can Help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A8ACCB-A2E6-4DAC-A678-E244FB438A9F}"/>
              </a:ext>
            </a:extLst>
          </p:cNvPr>
          <p:cNvSpPr txBox="1">
            <a:spLocks/>
          </p:cNvSpPr>
          <p:nvPr/>
        </p:nvSpPr>
        <p:spPr>
          <a:xfrm>
            <a:off x="8610600" y="6341110"/>
            <a:ext cx="2651760" cy="33150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290225-7458-4E5F-AFE5-E142CAAEBF37}" type="slidenum">
              <a:rPr lang="en-US" sz="1200" smtClean="0">
                <a:cs typeface="Calibri" panose="020F0502020204030204" pitchFamily="34" charset="0"/>
              </a:rPr>
              <a:pPr algn="r"/>
              <a:t>13</a:t>
            </a:fld>
            <a:endParaRPr lang="en-US" sz="1200" dirty="0"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C7E1D7-A18E-4F9F-B36B-C54CA4B5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2314574"/>
            <a:ext cx="1088136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Oval 283">
            <a:extLst>
              <a:ext uri="{FF2B5EF4-FFF2-40B4-BE49-F238E27FC236}">
                <a16:creationId xmlns:a16="http://schemas.microsoft.com/office/drawing/2014/main" id="{C8D33D9A-6E48-4CA1-9B3D-F811F2190D89}"/>
              </a:ext>
            </a:extLst>
          </p:cNvPr>
          <p:cNvSpPr/>
          <p:nvPr/>
        </p:nvSpPr>
        <p:spPr>
          <a:xfrm rot="987981">
            <a:off x="4173547" y="1348426"/>
            <a:ext cx="2180206" cy="21072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EB03AAA-1D1F-4608-84B5-EB79DD5E24BE}"/>
              </a:ext>
            </a:extLst>
          </p:cNvPr>
          <p:cNvSpPr/>
          <p:nvPr/>
        </p:nvSpPr>
        <p:spPr>
          <a:xfrm rot="987981">
            <a:off x="7628456" y="1144935"/>
            <a:ext cx="2167067" cy="227835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352B7981-1833-4E93-8EE6-5F70E091A83E}"/>
              </a:ext>
            </a:extLst>
          </p:cNvPr>
          <p:cNvSpPr/>
          <p:nvPr/>
        </p:nvSpPr>
        <p:spPr>
          <a:xfrm rot="987981">
            <a:off x="5931910" y="4378365"/>
            <a:ext cx="2214779" cy="20923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CC83B3-0FFA-4F1D-A72E-20B9AFBD82A6}"/>
              </a:ext>
            </a:extLst>
          </p:cNvPr>
          <p:cNvSpPr/>
          <p:nvPr/>
        </p:nvSpPr>
        <p:spPr>
          <a:xfrm>
            <a:off x="0" y="33983"/>
            <a:ext cx="12192000" cy="683332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61AD2F43-49B7-BE4A-9D36-26F01FA02744}"/>
              </a:ext>
            </a:extLst>
          </p:cNvPr>
          <p:cNvSpPr>
            <a:spLocks noGrp="1"/>
          </p:cNvSpPr>
          <p:nvPr/>
        </p:nvSpPr>
        <p:spPr>
          <a:xfrm>
            <a:off x="463924" y="112321"/>
            <a:ext cx="11264152" cy="547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ZA" sz="2800" dirty="0">
                <a:solidFill>
                  <a:srgbClr val="EEECE1">
                    <a:lumMod val="25000"/>
                  </a:srgbClr>
                </a:solidFill>
              </a:rPr>
              <a:t>How to deal with your creditors during and post Covid-19</a:t>
            </a:r>
            <a:r>
              <a:rPr lang="en-ZA" sz="2800" kern="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E60BE7D-C9EF-4451-A6B8-FAADBD2D3D8C}"/>
              </a:ext>
            </a:extLst>
          </p:cNvPr>
          <p:cNvSpPr/>
          <p:nvPr/>
        </p:nvSpPr>
        <p:spPr>
          <a:xfrm>
            <a:off x="8120307" y="2466977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Action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1534778-0BAC-4A70-9C83-83C081A0C69F}"/>
              </a:ext>
            </a:extLst>
          </p:cNvPr>
          <p:cNvSpPr/>
          <p:nvPr/>
        </p:nvSpPr>
        <p:spPr>
          <a:xfrm>
            <a:off x="6407518" y="5517569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well Road Map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3A3B7A9-FC29-4413-AF61-F26864EE5FB6}"/>
              </a:ext>
            </a:extLst>
          </p:cNvPr>
          <p:cNvGrpSpPr/>
          <p:nvPr/>
        </p:nvGrpSpPr>
        <p:grpSpPr>
          <a:xfrm>
            <a:off x="6642506" y="4579342"/>
            <a:ext cx="947013" cy="815617"/>
            <a:chOff x="-3498850" y="1100138"/>
            <a:chExt cx="4000500" cy="4002087"/>
          </a:xfrm>
          <a:solidFill>
            <a:schemeClr val="bg1"/>
          </a:solidFill>
        </p:grpSpPr>
        <p:sp>
          <p:nvSpPr>
            <p:cNvPr id="235" name="Freeform 43">
              <a:extLst>
                <a:ext uri="{FF2B5EF4-FFF2-40B4-BE49-F238E27FC236}">
                  <a16:creationId xmlns:a16="http://schemas.microsoft.com/office/drawing/2014/main" id="{D0608D4F-1994-4D86-BC0B-06E827201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00213" y="1504950"/>
              <a:ext cx="2201863" cy="3540125"/>
            </a:xfrm>
            <a:custGeom>
              <a:avLst/>
              <a:gdLst>
                <a:gd name="T0" fmla="*/ 613 w 725"/>
                <a:gd name="T1" fmla="*/ 159 h 1165"/>
                <a:gd name="T2" fmla="*/ 593 w 725"/>
                <a:gd name="T3" fmla="*/ 165 h 1165"/>
                <a:gd name="T4" fmla="*/ 488 w 725"/>
                <a:gd name="T5" fmla="*/ 174 h 1165"/>
                <a:gd name="T6" fmla="*/ 459 w 725"/>
                <a:gd name="T7" fmla="*/ 222 h 1165"/>
                <a:gd name="T8" fmla="*/ 437 w 725"/>
                <a:gd name="T9" fmla="*/ 215 h 1165"/>
                <a:gd name="T10" fmla="*/ 354 w 725"/>
                <a:gd name="T11" fmla="*/ 140 h 1165"/>
                <a:gd name="T12" fmla="*/ 342 w 725"/>
                <a:gd name="T13" fmla="*/ 101 h 1165"/>
                <a:gd name="T14" fmla="*/ 325 w 725"/>
                <a:gd name="T15" fmla="*/ 59 h 1165"/>
                <a:gd name="T16" fmla="*/ 273 w 725"/>
                <a:gd name="T17" fmla="*/ 12 h 1165"/>
                <a:gd name="T18" fmla="*/ 211 w 725"/>
                <a:gd name="T19" fmla="*/ 0 h 1165"/>
                <a:gd name="T20" fmla="*/ 210 w 725"/>
                <a:gd name="T21" fmla="*/ 28 h 1165"/>
                <a:gd name="T22" fmla="*/ 270 w 725"/>
                <a:gd name="T23" fmla="*/ 87 h 1165"/>
                <a:gd name="T24" fmla="*/ 300 w 725"/>
                <a:gd name="T25" fmla="*/ 122 h 1165"/>
                <a:gd name="T26" fmla="*/ 267 w 725"/>
                <a:gd name="T27" fmla="*/ 139 h 1165"/>
                <a:gd name="T28" fmla="*/ 239 w 725"/>
                <a:gd name="T29" fmla="*/ 132 h 1165"/>
                <a:gd name="T30" fmla="*/ 199 w 725"/>
                <a:gd name="T31" fmla="*/ 115 h 1165"/>
                <a:gd name="T32" fmla="*/ 200 w 725"/>
                <a:gd name="T33" fmla="*/ 82 h 1165"/>
                <a:gd name="T34" fmla="*/ 147 w 725"/>
                <a:gd name="T35" fmla="*/ 60 h 1165"/>
                <a:gd name="T36" fmla="*/ 129 w 725"/>
                <a:gd name="T37" fmla="*/ 137 h 1165"/>
                <a:gd name="T38" fmla="*/ 75 w 725"/>
                <a:gd name="T39" fmla="*/ 149 h 1165"/>
                <a:gd name="T40" fmla="*/ 80 w 725"/>
                <a:gd name="T41" fmla="*/ 192 h 1165"/>
                <a:gd name="T42" fmla="*/ 151 w 725"/>
                <a:gd name="T43" fmla="*/ 206 h 1165"/>
                <a:gd name="T44" fmla="*/ 163 w 725"/>
                <a:gd name="T45" fmla="*/ 137 h 1165"/>
                <a:gd name="T46" fmla="*/ 221 w 725"/>
                <a:gd name="T47" fmla="*/ 145 h 1165"/>
                <a:gd name="T48" fmla="*/ 247 w 725"/>
                <a:gd name="T49" fmla="*/ 161 h 1165"/>
                <a:gd name="T50" fmla="*/ 291 w 725"/>
                <a:gd name="T51" fmla="*/ 161 h 1165"/>
                <a:gd name="T52" fmla="*/ 320 w 725"/>
                <a:gd name="T53" fmla="*/ 220 h 1165"/>
                <a:gd name="T54" fmla="*/ 398 w 725"/>
                <a:gd name="T55" fmla="*/ 300 h 1165"/>
                <a:gd name="T56" fmla="*/ 393 w 725"/>
                <a:gd name="T57" fmla="*/ 331 h 1165"/>
                <a:gd name="T58" fmla="*/ 330 w 725"/>
                <a:gd name="T59" fmla="*/ 323 h 1165"/>
                <a:gd name="T60" fmla="*/ 220 w 725"/>
                <a:gd name="T61" fmla="*/ 378 h 1165"/>
                <a:gd name="T62" fmla="*/ 142 w 725"/>
                <a:gd name="T63" fmla="*/ 472 h 1165"/>
                <a:gd name="T64" fmla="*/ 132 w 725"/>
                <a:gd name="T65" fmla="*/ 514 h 1165"/>
                <a:gd name="T66" fmla="*/ 103 w 725"/>
                <a:gd name="T67" fmla="*/ 514 h 1165"/>
                <a:gd name="T68" fmla="*/ 51 w 725"/>
                <a:gd name="T69" fmla="*/ 490 h 1165"/>
                <a:gd name="T70" fmla="*/ 0 w 725"/>
                <a:gd name="T71" fmla="*/ 514 h 1165"/>
                <a:gd name="T72" fmla="*/ 13 w 725"/>
                <a:gd name="T73" fmla="*/ 568 h 1165"/>
                <a:gd name="T74" fmla="*/ 35 w 725"/>
                <a:gd name="T75" fmla="*/ 542 h 1165"/>
                <a:gd name="T76" fmla="*/ 74 w 725"/>
                <a:gd name="T77" fmla="*/ 541 h 1165"/>
                <a:gd name="T78" fmla="*/ 71 w 725"/>
                <a:gd name="T79" fmla="*/ 589 h 1165"/>
                <a:gd name="T80" fmla="*/ 103 w 725"/>
                <a:gd name="T81" fmla="*/ 599 h 1165"/>
                <a:gd name="T82" fmla="*/ 136 w 725"/>
                <a:gd name="T83" fmla="*/ 635 h 1165"/>
                <a:gd name="T84" fmla="*/ 189 w 725"/>
                <a:gd name="T85" fmla="*/ 620 h 1165"/>
                <a:gd name="T86" fmla="*/ 249 w 725"/>
                <a:gd name="T87" fmla="*/ 630 h 1165"/>
                <a:gd name="T88" fmla="*/ 319 w 725"/>
                <a:gd name="T89" fmla="*/ 648 h 1165"/>
                <a:gd name="T90" fmla="*/ 354 w 725"/>
                <a:gd name="T91" fmla="*/ 653 h 1165"/>
                <a:gd name="T92" fmla="*/ 413 w 725"/>
                <a:gd name="T93" fmla="*/ 720 h 1165"/>
                <a:gd name="T94" fmla="*/ 527 w 725"/>
                <a:gd name="T95" fmla="*/ 787 h 1165"/>
                <a:gd name="T96" fmla="*/ 454 w 725"/>
                <a:gd name="T97" fmla="*/ 928 h 1165"/>
                <a:gd name="T98" fmla="*/ 375 w 725"/>
                <a:gd name="T99" fmla="*/ 965 h 1165"/>
                <a:gd name="T100" fmla="*/ 346 w 725"/>
                <a:gd name="T101" fmla="*/ 1045 h 1165"/>
                <a:gd name="T102" fmla="*/ 233 w 725"/>
                <a:gd name="T103" fmla="*/ 1121 h 1165"/>
                <a:gd name="T104" fmla="*/ 221 w 725"/>
                <a:gd name="T105" fmla="*/ 1165 h 1165"/>
                <a:gd name="T106" fmla="*/ 725 w 725"/>
                <a:gd name="T107" fmla="*/ 525 h 1165"/>
                <a:gd name="T108" fmla="*/ 613 w 725"/>
                <a:gd name="T109" fmla="*/ 159 h 1165"/>
                <a:gd name="T110" fmla="*/ 613 w 725"/>
                <a:gd name="T111" fmla="*/ 159 h 1165"/>
                <a:gd name="T112" fmla="*/ 613 w 725"/>
                <a:gd name="T113" fmla="*/ 159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5" h="1165">
                  <a:moveTo>
                    <a:pt x="613" y="159"/>
                  </a:moveTo>
                  <a:cubicBezTo>
                    <a:pt x="593" y="165"/>
                    <a:pt x="593" y="165"/>
                    <a:pt x="593" y="165"/>
                  </a:cubicBezTo>
                  <a:cubicBezTo>
                    <a:pt x="488" y="174"/>
                    <a:pt x="488" y="174"/>
                    <a:pt x="488" y="174"/>
                  </a:cubicBezTo>
                  <a:cubicBezTo>
                    <a:pt x="459" y="222"/>
                    <a:pt x="459" y="222"/>
                    <a:pt x="459" y="222"/>
                  </a:cubicBezTo>
                  <a:cubicBezTo>
                    <a:pt x="437" y="215"/>
                    <a:pt x="437" y="215"/>
                    <a:pt x="437" y="215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42" y="101"/>
                    <a:pt x="342" y="101"/>
                    <a:pt x="342" y="101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273" y="12"/>
                    <a:pt x="273" y="12"/>
                    <a:pt x="273" y="12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300" y="122"/>
                    <a:pt x="300" y="122"/>
                    <a:pt x="300" y="122"/>
                  </a:cubicBezTo>
                  <a:cubicBezTo>
                    <a:pt x="267" y="139"/>
                    <a:pt x="267" y="139"/>
                    <a:pt x="267" y="139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199" y="115"/>
                    <a:pt x="199" y="115"/>
                    <a:pt x="199" y="115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51" y="206"/>
                    <a:pt x="151" y="206"/>
                    <a:pt x="151" y="206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221" y="145"/>
                    <a:pt x="221" y="145"/>
                    <a:pt x="221" y="145"/>
                  </a:cubicBezTo>
                  <a:cubicBezTo>
                    <a:pt x="247" y="161"/>
                    <a:pt x="247" y="161"/>
                    <a:pt x="247" y="161"/>
                  </a:cubicBezTo>
                  <a:cubicBezTo>
                    <a:pt x="291" y="161"/>
                    <a:pt x="291" y="161"/>
                    <a:pt x="291" y="161"/>
                  </a:cubicBezTo>
                  <a:cubicBezTo>
                    <a:pt x="320" y="220"/>
                    <a:pt x="320" y="220"/>
                    <a:pt x="320" y="220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393" y="331"/>
                    <a:pt x="393" y="331"/>
                    <a:pt x="393" y="331"/>
                  </a:cubicBezTo>
                  <a:cubicBezTo>
                    <a:pt x="330" y="323"/>
                    <a:pt x="330" y="323"/>
                    <a:pt x="330" y="323"/>
                  </a:cubicBezTo>
                  <a:cubicBezTo>
                    <a:pt x="220" y="378"/>
                    <a:pt x="220" y="378"/>
                    <a:pt x="220" y="378"/>
                  </a:cubicBezTo>
                  <a:cubicBezTo>
                    <a:pt x="142" y="472"/>
                    <a:pt x="142" y="472"/>
                    <a:pt x="142" y="472"/>
                  </a:cubicBezTo>
                  <a:cubicBezTo>
                    <a:pt x="132" y="514"/>
                    <a:pt x="132" y="514"/>
                    <a:pt x="132" y="514"/>
                  </a:cubicBezTo>
                  <a:cubicBezTo>
                    <a:pt x="103" y="514"/>
                    <a:pt x="103" y="514"/>
                    <a:pt x="103" y="514"/>
                  </a:cubicBezTo>
                  <a:cubicBezTo>
                    <a:pt x="51" y="490"/>
                    <a:pt x="51" y="490"/>
                    <a:pt x="51" y="49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3" y="568"/>
                    <a:pt x="13" y="568"/>
                    <a:pt x="13" y="568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74" y="541"/>
                    <a:pt x="74" y="541"/>
                    <a:pt x="74" y="541"/>
                  </a:cubicBezTo>
                  <a:cubicBezTo>
                    <a:pt x="71" y="589"/>
                    <a:pt x="71" y="589"/>
                    <a:pt x="71" y="589"/>
                  </a:cubicBezTo>
                  <a:cubicBezTo>
                    <a:pt x="103" y="599"/>
                    <a:pt x="103" y="599"/>
                    <a:pt x="103" y="599"/>
                  </a:cubicBezTo>
                  <a:cubicBezTo>
                    <a:pt x="136" y="635"/>
                    <a:pt x="136" y="635"/>
                    <a:pt x="136" y="635"/>
                  </a:cubicBezTo>
                  <a:cubicBezTo>
                    <a:pt x="189" y="620"/>
                    <a:pt x="189" y="620"/>
                    <a:pt x="189" y="620"/>
                  </a:cubicBezTo>
                  <a:cubicBezTo>
                    <a:pt x="249" y="630"/>
                    <a:pt x="249" y="630"/>
                    <a:pt x="249" y="630"/>
                  </a:cubicBezTo>
                  <a:cubicBezTo>
                    <a:pt x="319" y="648"/>
                    <a:pt x="319" y="648"/>
                    <a:pt x="319" y="648"/>
                  </a:cubicBezTo>
                  <a:cubicBezTo>
                    <a:pt x="354" y="653"/>
                    <a:pt x="354" y="653"/>
                    <a:pt x="354" y="653"/>
                  </a:cubicBezTo>
                  <a:cubicBezTo>
                    <a:pt x="413" y="720"/>
                    <a:pt x="413" y="720"/>
                    <a:pt x="413" y="720"/>
                  </a:cubicBezTo>
                  <a:cubicBezTo>
                    <a:pt x="527" y="787"/>
                    <a:pt x="527" y="787"/>
                    <a:pt x="527" y="787"/>
                  </a:cubicBezTo>
                  <a:cubicBezTo>
                    <a:pt x="454" y="928"/>
                    <a:pt x="454" y="928"/>
                    <a:pt x="454" y="928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46" y="1045"/>
                    <a:pt x="346" y="1045"/>
                    <a:pt x="346" y="1045"/>
                  </a:cubicBezTo>
                  <a:cubicBezTo>
                    <a:pt x="233" y="1121"/>
                    <a:pt x="233" y="1121"/>
                    <a:pt x="233" y="1121"/>
                  </a:cubicBezTo>
                  <a:cubicBezTo>
                    <a:pt x="221" y="1165"/>
                    <a:pt x="221" y="1165"/>
                    <a:pt x="221" y="1165"/>
                  </a:cubicBezTo>
                  <a:cubicBezTo>
                    <a:pt x="510" y="1095"/>
                    <a:pt x="725" y="835"/>
                    <a:pt x="725" y="525"/>
                  </a:cubicBezTo>
                  <a:cubicBezTo>
                    <a:pt x="725" y="390"/>
                    <a:pt x="683" y="264"/>
                    <a:pt x="613" y="159"/>
                  </a:cubicBezTo>
                  <a:close/>
                  <a:moveTo>
                    <a:pt x="613" y="159"/>
                  </a:moveTo>
                  <a:cubicBezTo>
                    <a:pt x="613" y="159"/>
                    <a:pt x="613" y="159"/>
                    <a:pt x="613" y="1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44">
              <a:extLst>
                <a:ext uri="{FF2B5EF4-FFF2-40B4-BE49-F238E27FC236}">
                  <a16:creationId xmlns:a16="http://schemas.microsoft.com/office/drawing/2014/main" id="{37DAED0A-F853-4AE7-B504-86D62E889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98850" y="2060575"/>
              <a:ext cx="2320925" cy="3041650"/>
            </a:xfrm>
            <a:custGeom>
              <a:avLst/>
              <a:gdLst>
                <a:gd name="T0" fmla="*/ 734 w 764"/>
                <a:gd name="T1" fmla="*/ 686 h 1001"/>
                <a:gd name="T2" fmla="*/ 686 w 764"/>
                <a:gd name="T3" fmla="*/ 597 h 1001"/>
                <a:gd name="T4" fmla="*/ 730 w 764"/>
                <a:gd name="T5" fmla="*/ 506 h 1001"/>
                <a:gd name="T6" fmla="*/ 686 w 764"/>
                <a:gd name="T7" fmla="*/ 492 h 1001"/>
                <a:gd name="T8" fmla="*/ 637 w 764"/>
                <a:gd name="T9" fmla="*/ 443 h 1001"/>
                <a:gd name="T10" fmla="*/ 527 w 764"/>
                <a:gd name="T11" fmla="*/ 418 h 1001"/>
                <a:gd name="T12" fmla="*/ 491 w 764"/>
                <a:gd name="T13" fmla="*/ 342 h 1001"/>
                <a:gd name="T14" fmla="*/ 491 w 764"/>
                <a:gd name="T15" fmla="*/ 388 h 1001"/>
                <a:gd name="T16" fmla="*/ 475 w 764"/>
                <a:gd name="T17" fmla="*/ 388 h 1001"/>
                <a:gd name="T18" fmla="*/ 380 w 764"/>
                <a:gd name="T19" fmla="*/ 260 h 1001"/>
                <a:gd name="T20" fmla="*/ 380 w 764"/>
                <a:gd name="T21" fmla="*/ 154 h 1001"/>
                <a:gd name="T22" fmla="*/ 311 w 764"/>
                <a:gd name="T23" fmla="*/ 42 h 1001"/>
                <a:gd name="T24" fmla="*/ 201 w 764"/>
                <a:gd name="T25" fmla="*/ 62 h 1001"/>
                <a:gd name="T26" fmla="*/ 128 w 764"/>
                <a:gd name="T27" fmla="*/ 62 h 1001"/>
                <a:gd name="T28" fmla="*/ 90 w 764"/>
                <a:gd name="T29" fmla="*/ 37 h 1001"/>
                <a:gd name="T30" fmla="*/ 138 w 764"/>
                <a:gd name="T31" fmla="*/ 0 h 1001"/>
                <a:gd name="T32" fmla="*/ 90 w 764"/>
                <a:gd name="T33" fmla="*/ 11 h 1001"/>
                <a:gd name="T34" fmla="*/ 0 w 764"/>
                <a:gd name="T35" fmla="*/ 342 h 1001"/>
                <a:gd name="T36" fmla="*/ 658 w 764"/>
                <a:gd name="T37" fmla="*/ 1001 h 1001"/>
                <a:gd name="T38" fmla="*/ 741 w 764"/>
                <a:gd name="T39" fmla="*/ 995 h 1001"/>
                <a:gd name="T40" fmla="*/ 734 w 764"/>
                <a:gd name="T41" fmla="*/ 915 h 1001"/>
                <a:gd name="T42" fmla="*/ 764 w 764"/>
                <a:gd name="T43" fmla="*/ 793 h 1001"/>
                <a:gd name="T44" fmla="*/ 734 w 764"/>
                <a:gd name="T45" fmla="*/ 686 h 1001"/>
                <a:gd name="T46" fmla="*/ 734 w 764"/>
                <a:gd name="T47" fmla="*/ 686 h 1001"/>
                <a:gd name="T48" fmla="*/ 734 w 764"/>
                <a:gd name="T49" fmla="*/ 686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4" h="1001">
                  <a:moveTo>
                    <a:pt x="734" y="686"/>
                  </a:moveTo>
                  <a:cubicBezTo>
                    <a:pt x="686" y="597"/>
                    <a:pt x="686" y="597"/>
                    <a:pt x="686" y="597"/>
                  </a:cubicBezTo>
                  <a:cubicBezTo>
                    <a:pt x="730" y="506"/>
                    <a:pt x="730" y="506"/>
                    <a:pt x="730" y="506"/>
                  </a:cubicBezTo>
                  <a:cubicBezTo>
                    <a:pt x="686" y="492"/>
                    <a:pt x="686" y="492"/>
                    <a:pt x="686" y="492"/>
                  </a:cubicBezTo>
                  <a:cubicBezTo>
                    <a:pt x="637" y="443"/>
                    <a:pt x="637" y="443"/>
                    <a:pt x="637" y="443"/>
                  </a:cubicBezTo>
                  <a:cubicBezTo>
                    <a:pt x="527" y="418"/>
                    <a:pt x="527" y="418"/>
                    <a:pt x="527" y="418"/>
                  </a:cubicBezTo>
                  <a:cubicBezTo>
                    <a:pt x="491" y="342"/>
                    <a:pt x="491" y="342"/>
                    <a:pt x="491" y="342"/>
                  </a:cubicBezTo>
                  <a:cubicBezTo>
                    <a:pt x="491" y="388"/>
                    <a:pt x="491" y="388"/>
                    <a:pt x="491" y="388"/>
                  </a:cubicBezTo>
                  <a:cubicBezTo>
                    <a:pt x="475" y="388"/>
                    <a:pt x="475" y="388"/>
                    <a:pt x="475" y="388"/>
                  </a:cubicBezTo>
                  <a:cubicBezTo>
                    <a:pt x="380" y="260"/>
                    <a:pt x="380" y="260"/>
                    <a:pt x="380" y="260"/>
                  </a:cubicBezTo>
                  <a:cubicBezTo>
                    <a:pt x="380" y="154"/>
                    <a:pt x="380" y="154"/>
                    <a:pt x="380" y="154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33" y="108"/>
                    <a:pt x="0" y="221"/>
                    <a:pt x="0" y="342"/>
                  </a:cubicBezTo>
                  <a:cubicBezTo>
                    <a:pt x="0" y="706"/>
                    <a:pt x="295" y="1001"/>
                    <a:pt x="658" y="1001"/>
                  </a:cubicBezTo>
                  <a:cubicBezTo>
                    <a:pt x="686" y="1001"/>
                    <a:pt x="714" y="998"/>
                    <a:pt x="741" y="995"/>
                  </a:cubicBezTo>
                  <a:cubicBezTo>
                    <a:pt x="734" y="915"/>
                    <a:pt x="734" y="915"/>
                    <a:pt x="734" y="915"/>
                  </a:cubicBezTo>
                  <a:cubicBezTo>
                    <a:pt x="734" y="915"/>
                    <a:pt x="764" y="797"/>
                    <a:pt x="764" y="793"/>
                  </a:cubicBezTo>
                  <a:cubicBezTo>
                    <a:pt x="764" y="789"/>
                    <a:pt x="734" y="686"/>
                    <a:pt x="734" y="686"/>
                  </a:cubicBezTo>
                  <a:close/>
                  <a:moveTo>
                    <a:pt x="734" y="686"/>
                  </a:moveTo>
                  <a:cubicBezTo>
                    <a:pt x="734" y="686"/>
                    <a:pt x="734" y="686"/>
                    <a:pt x="734" y="6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45">
              <a:extLst>
                <a:ext uri="{FF2B5EF4-FFF2-40B4-BE49-F238E27FC236}">
                  <a16:creationId xmlns:a16="http://schemas.microsoft.com/office/drawing/2014/main" id="{EEA8A2AA-FDCD-4F8E-AFFA-173BEA17D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40063" y="1100138"/>
              <a:ext cx="2393950" cy="725487"/>
            </a:xfrm>
            <a:custGeom>
              <a:avLst/>
              <a:gdLst>
                <a:gd name="T0" fmla="*/ 94 w 788"/>
                <a:gd name="T1" fmla="*/ 212 h 239"/>
                <a:gd name="T2" fmla="*/ 211 w 788"/>
                <a:gd name="T3" fmla="*/ 196 h 239"/>
                <a:gd name="T4" fmla="*/ 264 w 788"/>
                <a:gd name="T5" fmla="*/ 166 h 239"/>
                <a:gd name="T6" fmla="*/ 325 w 788"/>
                <a:gd name="T7" fmla="*/ 184 h 239"/>
                <a:gd name="T8" fmla="*/ 422 w 788"/>
                <a:gd name="T9" fmla="*/ 178 h 239"/>
                <a:gd name="T10" fmla="*/ 455 w 788"/>
                <a:gd name="T11" fmla="*/ 126 h 239"/>
                <a:gd name="T12" fmla="*/ 504 w 788"/>
                <a:gd name="T13" fmla="*/ 134 h 239"/>
                <a:gd name="T14" fmla="*/ 621 w 788"/>
                <a:gd name="T15" fmla="*/ 123 h 239"/>
                <a:gd name="T16" fmla="*/ 653 w 788"/>
                <a:gd name="T17" fmla="*/ 87 h 239"/>
                <a:gd name="T18" fmla="*/ 699 w 788"/>
                <a:gd name="T19" fmla="*/ 57 h 239"/>
                <a:gd name="T20" fmla="*/ 764 w 788"/>
                <a:gd name="T21" fmla="*/ 67 h 239"/>
                <a:gd name="T22" fmla="*/ 788 w 788"/>
                <a:gd name="T23" fmla="*/ 63 h 239"/>
                <a:gd name="T24" fmla="*/ 507 w 788"/>
                <a:gd name="T25" fmla="*/ 0 h 239"/>
                <a:gd name="T26" fmla="*/ 0 w 788"/>
                <a:gd name="T27" fmla="*/ 239 h 239"/>
                <a:gd name="T28" fmla="*/ 0 w 788"/>
                <a:gd name="T29" fmla="*/ 239 h 239"/>
                <a:gd name="T30" fmla="*/ 94 w 788"/>
                <a:gd name="T31" fmla="*/ 212 h 239"/>
                <a:gd name="T32" fmla="*/ 535 w 788"/>
                <a:gd name="T33" fmla="*/ 65 h 239"/>
                <a:gd name="T34" fmla="*/ 602 w 788"/>
                <a:gd name="T35" fmla="*/ 28 h 239"/>
                <a:gd name="T36" fmla="*/ 645 w 788"/>
                <a:gd name="T37" fmla="*/ 53 h 239"/>
                <a:gd name="T38" fmla="*/ 583 w 788"/>
                <a:gd name="T39" fmla="*/ 101 h 239"/>
                <a:gd name="T40" fmla="*/ 523 w 788"/>
                <a:gd name="T41" fmla="*/ 107 h 239"/>
                <a:gd name="T42" fmla="*/ 496 w 788"/>
                <a:gd name="T43" fmla="*/ 89 h 239"/>
                <a:gd name="T44" fmla="*/ 535 w 788"/>
                <a:gd name="T45" fmla="*/ 65 h 239"/>
                <a:gd name="T46" fmla="*/ 336 w 788"/>
                <a:gd name="T47" fmla="*/ 71 h 239"/>
                <a:gd name="T48" fmla="*/ 366 w 788"/>
                <a:gd name="T49" fmla="*/ 83 h 239"/>
                <a:gd name="T50" fmla="*/ 404 w 788"/>
                <a:gd name="T51" fmla="*/ 71 h 239"/>
                <a:gd name="T52" fmla="*/ 426 w 788"/>
                <a:gd name="T53" fmla="*/ 108 h 239"/>
                <a:gd name="T54" fmla="*/ 336 w 788"/>
                <a:gd name="T55" fmla="*/ 131 h 239"/>
                <a:gd name="T56" fmla="*/ 293 w 788"/>
                <a:gd name="T57" fmla="*/ 106 h 239"/>
                <a:gd name="T58" fmla="*/ 336 w 788"/>
                <a:gd name="T59" fmla="*/ 71 h 239"/>
                <a:gd name="T60" fmla="*/ 336 w 788"/>
                <a:gd name="T61" fmla="*/ 71 h 239"/>
                <a:gd name="T62" fmla="*/ 336 w 788"/>
                <a:gd name="T63" fmla="*/ 7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8" h="239">
                  <a:moveTo>
                    <a:pt x="94" y="212"/>
                  </a:moveTo>
                  <a:cubicBezTo>
                    <a:pt x="211" y="196"/>
                    <a:pt x="211" y="196"/>
                    <a:pt x="211" y="19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325" y="184"/>
                    <a:pt x="325" y="184"/>
                    <a:pt x="325" y="184"/>
                  </a:cubicBezTo>
                  <a:cubicBezTo>
                    <a:pt x="422" y="178"/>
                    <a:pt x="422" y="178"/>
                    <a:pt x="422" y="178"/>
                  </a:cubicBezTo>
                  <a:cubicBezTo>
                    <a:pt x="455" y="126"/>
                    <a:pt x="455" y="126"/>
                    <a:pt x="455" y="126"/>
                  </a:cubicBezTo>
                  <a:cubicBezTo>
                    <a:pt x="504" y="134"/>
                    <a:pt x="504" y="134"/>
                    <a:pt x="504" y="134"/>
                  </a:cubicBezTo>
                  <a:cubicBezTo>
                    <a:pt x="621" y="123"/>
                    <a:pt x="621" y="123"/>
                    <a:pt x="621" y="123"/>
                  </a:cubicBezTo>
                  <a:cubicBezTo>
                    <a:pt x="653" y="87"/>
                    <a:pt x="653" y="87"/>
                    <a:pt x="653" y="87"/>
                  </a:cubicBezTo>
                  <a:cubicBezTo>
                    <a:pt x="699" y="57"/>
                    <a:pt x="699" y="57"/>
                    <a:pt x="699" y="57"/>
                  </a:cubicBezTo>
                  <a:cubicBezTo>
                    <a:pt x="764" y="67"/>
                    <a:pt x="764" y="67"/>
                    <a:pt x="764" y="67"/>
                  </a:cubicBezTo>
                  <a:cubicBezTo>
                    <a:pt x="788" y="63"/>
                    <a:pt x="788" y="63"/>
                    <a:pt x="788" y="63"/>
                  </a:cubicBezTo>
                  <a:cubicBezTo>
                    <a:pt x="702" y="23"/>
                    <a:pt x="608" y="0"/>
                    <a:pt x="507" y="0"/>
                  </a:cubicBezTo>
                  <a:cubicBezTo>
                    <a:pt x="303" y="0"/>
                    <a:pt x="120" y="93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lnTo>
                    <a:pt x="94" y="212"/>
                  </a:lnTo>
                  <a:close/>
                  <a:moveTo>
                    <a:pt x="535" y="65"/>
                  </a:moveTo>
                  <a:cubicBezTo>
                    <a:pt x="602" y="28"/>
                    <a:pt x="602" y="28"/>
                    <a:pt x="602" y="28"/>
                  </a:cubicBezTo>
                  <a:cubicBezTo>
                    <a:pt x="645" y="53"/>
                    <a:pt x="645" y="53"/>
                    <a:pt x="645" y="53"/>
                  </a:cubicBezTo>
                  <a:cubicBezTo>
                    <a:pt x="583" y="101"/>
                    <a:pt x="583" y="101"/>
                    <a:pt x="583" y="101"/>
                  </a:cubicBezTo>
                  <a:cubicBezTo>
                    <a:pt x="523" y="107"/>
                    <a:pt x="523" y="107"/>
                    <a:pt x="523" y="107"/>
                  </a:cubicBezTo>
                  <a:cubicBezTo>
                    <a:pt x="496" y="89"/>
                    <a:pt x="496" y="89"/>
                    <a:pt x="496" y="89"/>
                  </a:cubicBezTo>
                  <a:lnTo>
                    <a:pt x="535" y="65"/>
                  </a:lnTo>
                  <a:close/>
                  <a:moveTo>
                    <a:pt x="336" y="71"/>
                  </a:moveTo>
                  <a:cubicBezTo>
                    <a:pt x="366" y="83"/>
                    <a:pt x="366" y="83"/>
                    <a:pt x="366" y="83"/>
                  </a:cubicBezTo>
                  <a:cubicBezTo>
                    <a:pt x="404" y="71"/>
                    <a:pt x="404" y="71"/>
                    <a:pt x="404" y="71"/>
                  </a:cubicBezTo>
                  <a:cubicBezTo>
                    <a:pt x="426" y="108"/>
                    <a:pt x="426" y="108"/>
                    <a:pt x="426" y="108"/>
                  </a:cubicBezTo>
                  <a:cubicBezTo>
                    <a:pt x="336" y="131"/>
                    <a:pt x="336" y="131"/>
                    <a:pt x="336" y="131"/>
                  </a:cubicBezTo>
                  <a:cubicBezTo>
                    <a:pt x="293" y="106"/>
                    <a:pt x="293" y="106"/>
                    <a:pt x="293" y="106"/>
                  </a:cubicBezTo>
                  <a:cubicBezTo>
                    <a:pt x="293" y="106"/>
                    <a:pt x="335" y="79"/>
                    <a:pt x="336" y="71"/>
                  </a:cubicBezTo>
                  <a:close/>
                  <a:moveTo>
                    <a:pt x="336" y="71"/>
                  </a:moveTo>
                  <a:cubicBezTo>
                    <a:pt x="336" y="71"/>
                    <a:pt x="336" y="71"/>
                    <a:pt x="336" y="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46" name="Oval 245">
            <a:extLst>
              <a:ext uri="{FF2B5EF4-FFF2-40B4-BE49-F238E27FC236}">
                <a16:creationId xmlns:a16="http://schemas.microsoft.com/office/drawing/2014/main" id="{DF2604DB-23A3-442D-A0E4-C6013CDAC65C}"/>
              </a:ext>
            </a:extLst>
          </p:cNvPr>
          <p:cNvSpPr/>
          <p:nvPr/>
        </p:nvSpPr>
        <p:spPr>
          <a:xfrm rot="987981">
            <a:off x="302057" y="1374972"/>
            <a:ext cx="2152799" cy="2109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Donut 6">
            <a:extLst>
              <a:ext uri="{FF2B5EF4-FFF2-40B4-BE49-F238E27FC236}">
                <a16:creationId xmlns:a16="http://schemas.microsoft.com/office/drawing/2014/main" id="{366F650F-3579-4001-95FB-8A20A0A3E5A9}"/>
              </a:ext>
            </a:extLst>
          </p:cNvPr>
          <p:cNvSpPr/>
          <p:nvPr/>
        </p:nvSpPr>
        <p:spPr>
          <a:xfrm rot="987981">
            <a:off x="286501" y="1349328"/>
            <a:ext cx="2244128" cy="2185958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ECEC698-F163-4796-B216-90BA6E643948}"/>
              </a:ext>
            </a:extLst>
          </p:cNvPr>
          <p:cNvGrpSpPr/>
          <p:nvPr/>
        </p:nvGrpSpPr>
        <p:grpSpPr>
          <a:xfrm>
            <a:off x="984844" y="1824111"/>
            <a:ext cx="682467" cy="561321"/>
            <a:chOff x="-7775576" y="2684463"/>
            <a:chExt cx="2441575" cy="2232025"/>
          </a:xfrm>
          <a:solidFill>
            <a:schemeClr val="bg1"/>
          </a:solidFill>
        </p:grpSpPr>
        <p:sp>
          <p:nvSpPr>
            <p:cNvPr id="250" name="Freeform 24">
              <a:extLst>
                <a:ext uri="{FF2B5EF4-FFF2-40B4-BE49-F238E27FC236}">
                  <a16:creationId xmlns:a16="http://schemas.microsoft.com/office/drawing/2014/main" id="{5E91BC78-8EC9-480F-9D41-FA1E1472A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48388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25">
              <a:extLst>
                <a:ext uri="{FF2B5EF4-FFF2-40B4-BE49-F238E27FC236}">
                  <a16:creationId xmlns:a16="http://schemas.microsoft.com/office/drawing/2014/main" id="{5B9FA74F-FC38-4E4F-AEA4-1037C1154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775576" y="2684463"/>
              <a:ext cx="2441575" cy="1492250"/>
            </a:xfrm>
            <a:custGeom>
              <a:avLst/>
              <a:gdLst>
                <a:gd name="T0" fmla="*/ 1785 w 2052"/>
                <a:gd name="T1" fmla="*/ 1254 h 1254"/>
                <a:gd name="T2" fmla="*/ 593 w 2052"/>
                <a:gd name="T3" fmla="*/ 1254 h 1254"/>
                <a:gd name="T4" fmla="*/ 518 w 2052"/>
                <a:gd name="T5" fmla="*/ 1195 h 1254"/>
                <a:gd name="T6" fmla="*/ 269 w 2052"/>
                <a:gd name="T7" fmla="*/ 154 h 1254"/>
                <a:gd name="T8" fmla="*/ 77 w 2052"/>
                <a:gd name="T9" fmla="*/ 154 h 1254"/>
                <a:gd name="T10" fmla="*/ 0 w 2052"/>
                <a:gd name="T11" fmla="*/ 77 h 1254"/>
                <a:gd name="T12" fmla="*/ 77 w 2052"/>
                <a:gd name="T13" fmla="*/ 0 h 1254"/>
                <a:gd name="T14" fmla="*/ 330 w 2052"/>
                <a:gd name="T15" fmla="*/ 0 h 1254"/>
                <a:gd name="T16" fmla="*/ 404 w 2052"/>
                <a:gd name="T17" fmla="*/ 59 h 1254"/>
                <a:gd name="T18" fmla="*/ 473 w 2052"/>
                <a:gd name="T19" fmla="*/ 348 h 1254"/>
                <a:gd name="T20" fmla="*/ 1972 w 2052"/>
                <a:gd name="T21" fmla="*/ 348 h 1254"/>
                <a:gd name="T22" fmla="*/ 2032 w 2052"/>
                <a:gd name="T23" fmla="*/ 377 h 1254"/>
                <a:gd name="T24" fmla="*/ 2046 w 2052"/>
                <a:gd name="T25" fmla="*/ 443 h 1254"/>
                <a:gd name="T26" fmla="*/ 1860 w 2052"/>
                <a:gd name="T27" fmla="*/ 1196 h 1254"/>
                <a:gd name="T28" fmla="*/ 1785 w 2052"/>
                <a:gd name="T29" fmla="*/ 1254 h 1254"/>
                <a:gd name="T30" fmla="*/ 653 w 2052"/>
                <a:gd name="T31" fmla="*/ 1101 h 1254"/>
                <a:gd name="T32" fmla="*/ 1725 w 2052"/>
                <a:gd name="T33" fmla="*/ 1101 h 1254"/>
                <a:gd name="T34" fmla="*/ 1874 w 2052"/>
                <a:gd name="T35" fmla="*/ 501 h 1254"/>
                <a:gd name="T36" fmla="*/ 510 w 2052"/>
                <a:gd name="T37" fmla="*/ 501 h 1254"/>
                <a:gd name="T38" fmla="*/ 653 w 2052"/>
                <a:gd name="T39" fmla="*/ 1101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2" h="1254">
                  <a:moveTo>
                    <a:pt x="1785" y="1254"/>
                  </a:moveTo>
                  <a:cubicBezTo>
                    <a:pt x="593" y="1254"/>
                    <a:pt x="593" y="1254"/>
                    <a:pt x="593" y="1254"/>
                  </a:cubicBezTo>
                  <a:cubicBezTo>
                    <a:pt x="557" y="1254"/>
                    <a:pt x="527" y="1230"/>
                    <a:pt x="518" y="1195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65" y="0"/>
                    <a:pt x="396" y="25"/>
                    <a:pt x="404" y="59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1972" y="348"/>
                    <a:pt x="1972" y="348"/>
                    <a:pt x="1972" y="348"/>
                  </a:cubicBezTo>
                  <a:cubicBezTo>
                    <a:pt x="1995" y="348"/>
                    <a:pt x="2018" y="359"/>
                    <a:pt x="2032" y="377"/>
                  </a:cubicBezTo>
                  <a:cubicBezTo>
                    <a:pt x="2047" y="396"/>
                    <a:pt x="2052" y="420"/>
                    <a:pt x="2046" y="443"/>
                  </a:cubicBezTo>
                  <a:cubicBezTo>
                    <a:pt x="1860" y="1196"/>
                    <a:pt x="1860" y="1196"/>
                    <a:pt x="1860" y="1196"/>
                  </a:cubicBezTo>
                  <a:cubicBezTo>
                    <a:pt x="1851" y="1230"/>
                    <a:pt x="1821" y="1254"/>
                    <a:pt x="1785" y="1254"/>
                  </a:cubicBezTo>
                  <a:close/>
                  <a:moveTo>
                    <a:pt x="653" y="1101"/>
                  </a:moveTo>
                  <a:cubicBezTo>
                    <a:pt x="1725" y="1101"/>
                    <a:pt x="1725" y="1101"/>
                    <a:pt x="1725" y="1101"/>
                  </a:cubicBezTo>
                  <a:cubicBezTo>
                    <a:pt x="1874" y="501"/>
                    <a:pt x="1874" y="501"/>
                    <a:pt x="1874" y="501"/>
                  </a:cubicBezTo>
                  <a:cubicBezTo>
                    <a:pt x="510" y="501"/>
                    <a:pt x="510" y="501"/>
                    <a:pt x="510" y="501"/>
                  </a:cubicBezTo>
                  <a:lnTo>
                    <a:pt x="653" y="1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26">
              <a:extLst>
                <a:ext uri="{FF2B5EF4-FFF2-40B4-BE49-F238E27FC236}">
                  <a16:creationId xmlns:a16="http://schemas.microsoft.com/office/drawing/2014/main" id="{13352BFC-73B2-443B-80DD-DA1290DA2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51701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2053EA4-A8EE-4507-8F2C-36F9FDABF8A8}"/>
              </a:ext>
            </a:extLst>
          </p:cNvPr>
          <p:cNvSpPr/>
          <p:nvPr/>
        </p:nvSpPr>
        <p:spPr>
          <a:xfrm>
            <a:off x="716814" y="2482216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Spending</a:t>
            </a:r>
          </a:p>
        </p:txBody>
      </p:sp>
      <p:sp>
        <p:nvSpPr>
          <p:cNvPr id="264" name="Donut 6">
            <a:extLst>
              <a:ext uri="{FF2B5EF4-FFF2-40B4-BE49-F238E27FC236}">
                <a16:creationId xmlns:a16="http://schemas.microsoft.com/office/drawing/2014/main" id="{28CD4D71-DEBA-4128-B918-3DB7CC6603F5}"/>
              </a:ext>
            </a:extLst>
          </p:cNvPr>
          <p:cNvSpPr/>
          <p:nvPr/>
        </p:nvSpPr>
        <p:spPr>
          <a:xfrm rot="987981">
            <a:off x="4126981" y="1303608"/>
            <a:ext cx="2244128" cy="2185958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35FFBB2-A5FB-4B81-957D-6DEA44ED781B}"/>
              </a:ext>
            </a:extLst>
          </p:cNvPr>
          <p:cNvGrpSpPr/>
          <p:nvPr/>
        </p:nvGrpSpPr>
        <p:grpSpPr>
          <a:xfrm>
            <a:off x="8321607" y="1683226"/>
            <a:ext cx="658720" cy="621897"/>
            <a:chOff x="-3063875" y="330200"/>
            <a:chExt cx="3275013" cy="3252788"/>
          </a:xfrm>
          <a:solidFill>
            <a:schemeClr val="bg1"/>
          </a:solidFill>
        </p:grpSpPr>
        <p:sp>
          <p:nvSpPr>
            <p:cNvPr id="267" name="Freeform 30">
              <a:extLst>
                <a:ext uri="{FF2B5EF4-FFF2-40B4-BE49-F238E27FC236}">
                  <a16:creationId xmlns:a16="http://schemas.microsoft.com/office/drawing/2014/main" id="{764FEC62-BF76-4467-B515-054F84A06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60525" y="1227138"/>
              <a:ext cx="957263" cy="987425"/>
            </a:xfrm>
            <a:custGeom>
              <a:avLst/>
              <a:gdLst>
                <a:gd name="T0" fmla="*/ 0 w 315"/>
                <a:gd name="T1" fmla="*/ 240 h 325"/>
                <a:gd name="T2" fmla="*/ 85 w 315"/>
                <a:gd name="T3" fmla="*/ 325 h 325"/>
                <a:gd name="T4" fmla="*/ 160 w 315"/>
                <a:gd name="T5" fmla="*/ 279 h 325"/>
                <a:gd name="T6" fmla="*/ 160 w 315"/>
                <a:gd name="T7" fmla="*/ 279 h 325"/>
                <a:gd name="T8" fmla="*/ 315 w 315"/>
                <a:gd name="T9" fmla="*/ 0 h 325"/>
                <a:gd name="T10" fmla="*/ 43 w 315"/>
                <a:gd name="T11" fmla="*/ 166 h 325"/>
                <a:gd name="T12" fmla="*/ 44 w 315"/>
                <a:gd name="T13" fmla="*/ 167 h 325"/>
                <a:gd name="T14" fmla="*/ 0 w 315"/>
                <a:gd name="T15" fmla="*/ 240 h 325"/>
                <a:gd name="T16" fmla="*/ 0 w 315"/>
                <a:gd name="T17" fmla="*/ 240 h 325"/>
                <a:gd name="T18" fmla="*/ 0 w 315"/>
                <a:gd name="T19" fmla="*/ 24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25">
                  <a:moveTo>
                    <a:pt x="0" y="240"/>
                  </a:moveTo>
                  <a:cubicBezTo>
                    <a:pt x="0" y="287"/>
                    <a:pt x="38" y="325"/>
                    <a:pt x="85" y="325"/>
                  </a:cubicBezTo>
                  <a:cubicBezTo>
                    <a:pt x="118" y="325"/>
                    <a:pt x="146" y="306"/>
                    <a:pt x="160" y="279"/>
                  </a:cubicBezTo>
                  <a:cubicBezTo>
                    <a:pt x="160" y="279"/>
                    <a:pt x="160" y="279"/>
                    <a:pt x="160" y="27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18" y="181"/>
                    <a:pt x="0" y="209"/>
                    <a:pt x="0" y="240"/>
                  </a:cubicBezTo>
                  <a:close/>
                  <a:moveTo>
                    <a:pt x="0" y="240"/>
                  </a:moveTo>
                  <a:cubicBezTo>
                    <a:pt x="0" y="240"/>
                    <a:pt x="0" y="240"/>
                    <a:pt x="0" y="2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68" name="Freeform 31">
              <a:extLst>
                <a:ext uri="{FF2B5EF4-FFF2-40B4-BE49-F238E27FC236}">
                  <a16:creationId xmlns:a16="http://schemas.microsoft.com/office/drawing/2014/main" id="{8BE4C398-A9EE-46F6-A49E-AA33F5923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58900" y="330200"/>
              <a:ext cx="992188" cy="674688"/>
            </a:xfrm>
            <a:custGeom>
              <a:avLst/>
              <a:gdLst>
                <a:gd name="T0" fmla="*/ 327 w 327"/>
                <a:gd name="T1" fmla="*/ 132 h 222"/>
                <a:gd name="T2" fmla="*/ 0 w 327"/>
                <a:gd name="T3" fmla="*/ 0 h 222"/>
                <a:gd name="T4" fmla="*/ 0 w 327"/>
                <a:gd name="T5" fmla="*/ 129 h 222"/>
                <a:gd name="T6" fmla="*/ 233 w 327"/>
                <a:gd name="T7" fmla="*/ 222 h 222"/>
                <a:gd name="T8" fmla="*/ 327 w 327"/>
                <a:gd name="T9" fmla="*/ 132 h 222"/>
                <a:gd name="T10" fmla="*/ 327 w 327"/>
                <a:gd name="T11" fmla="*/ 132 h 222"/>
                <a:gd name="T12" fmla="*/ 327 w 327"/>
                <a:gd name="T13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222">
                  <a:moveTo>
                    <a:pt x="327" y="132"/>
                  </a:moveTo>
                  <a:cubicBezTo>
                    <a:pt x="240" y="56"/>
                    <a:pt x="128" y="7"/>
                    <a:pt x="0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07" y="136"/>
                    <a:pt x="170" y="170"/>
                    <a:pt x="233" y="222"/>
                  </a:cubicBezTo>
                  <a:lnTo>
                    <a:pt x="327" y="132"/>
                  </a:lnTo>
                  <a:close/>
                  <a:moveTo>
                    <a:pt x="327" y="132"/>
                  </a:moveTo>
                  <a:cubicBezTo>
                    <a:pt x="327" y="132"/>
                    <a:pt x="327" y="132"/>
                    <a:pt x="327" y="1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69" name="Freeform 32">
              <a:extLst>
                <a:ext uri="{FF2B5EF4-FFF2-40B4-BE49-F238E27FC236}">
                  <a16:creationId xmlns:a16="http://schemas.microsoft.com/office/drawing/2014/main" id="{D04BB2A5-FB6B-4F91-8FC9-CE340D61F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81012" y="862013"/>
              <a:ext cx="688975" cy="973138"/>
            </a:xfrm>
            <a:custGeom>
              <a:avLst/>
              <a:gdLst>
                <a:gd name="T0" fmla="*/ 99 w 227"/>
                <a:gd name="T1" fmla="*/ 320 h 320"/>
                <a:gd name="T2" fmla="*/ 227 w 227"/>
                <a:gd name="T3" fmla="*/ 320 h 320"/>
                <a:gd name="T4" fmla="*/ 91 w 227"/>
                <a:gd name="T5" fmla="*/ 0 h 320"/>
                <a:gd name="T6" fmla="*/ 0 w 227"/>
                <a:gd name="T7" fmla="*/ 91 h 320"/>
                <a:gd name="T8" fmla="*/ 99 w 227"/>
                <a:gd name="T9" fmla="*/ 320 h 320"/>
                <a:gd name="T10" fmla="*/ 99 w 227"/>
                <a:gd name="T11" fmla="*/ 320 h 320"/>
                <a:gd name="T12" fmla="*/ 99 w 227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320">
                  <a:moveTo>
                    <a:pt x="99" y="320"/>
                  </a:moveTo>
                  <a:cubicBezTo>
                    <a:pt x="227" y="320"/>
                    <a:pt x="227" y="320"/>
                    <a:pt x="227" y="320"/>
                  </a:cubicBezTo>
                  <a:cubicBezTo>
                    <a:pt x="218" y="192"/>
                    <a:pt x="168" y="87"/>
                    <a:pt x="91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4" y="154"/>
                    <a:pt x="90" y="235"/>
                    <a:pt x="99" y="320"/>
                  </a:cubicBezTo>
                  <a:close/>
                  <a:moveTo>
                    <a:pt x="99" y="320"/>
                  </a:moveTo>
                  <a:cubicBezTo>
                    <a:pt x="99" y="320"/>
                    <a:pt x="99" y="320"/>
                    <a:pt x="99" y="3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70" name="Freeform 33">
              <a:extLst>
                <a:ext uri="{FF2B5EF4-FFF2-40B4-BE49-F238E27FC236}">
                  <a16:creationId xmlns:a16="http://schemas.microsoft.com/office/drawing/2014/main" id="{E9EFB999-3144-4298-AFD9-AFFBE7D2B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63875" y="330200"/>
              <a:ext cx="3275013" cy="3252788"/>
            </a:xfrm>
            <a:custGeom>
              <a:avLst/>
              <a:gdLst>
                <a:gd name="T0" fmla="*/ 949 w 1078"/>
                <a:gd name="T1" fmla="*/ 559 h 1070"/>
                <a:gd name="T2" fmla="*/ 542 w 1078"/>
                <a:gd name="T3" fmla="*/ 942 h 1070"/>
                <a:gd name="T4" fmla="*/ 128 w 1078"/>
                <a:gd name="T5" fmla="*/ 535 h 1070"/>
                <a:gd name="T6" fmla="*/ 497 w 1078"/>
                <a:gd name="T7" fmla="*/ 129 h 1070"/>
                <a:gd name="T8" fmla="*/ 497 w 1078"/>
                <a:gd name="T9" fmla="*/ 0 h 1070"/>
                <a:gd name="T10" fmla="*/ 0 w 1078"/>
                <a:gd name="T11" fmla="*/ 535 h 1070"/>
                <a:gd name="T12" fmla="*/ 539 w 1078"/>
                <a:gd name="T13" fmla="*/ 1070 h 1070"/>
                <a:gd name="T14" fmla="*/ 1078 w 1078"/>
                <a:gd name="T15" fmla="*/ 559 h 1070"/>
                <a:gd name="T16" fmla="*/ 949 w 1078"/>
                <a:gd name="T17" fmla="*/ 559 h 1070"/>
                <a:gd name="T18" fmla="*/ 949 w 1078"/>
                <a:gd name="T19" fmla="*/ 559 h 1070"/>
                <a:gd name="T20" fmla="*/ 949 w 1078"/>
                <a:gd name="T21" fmla="*/ 559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8" h="1070">
                  <a:moveTo>
                    <a:pt x="949" y="559"/>
                  </a:moveTo>
                  <a:cubicBezTo>
                    <a:pt x="936" y="773"/>
                    <a:pt x="759" y="942"/>
                    <a:pt x="542" y="942"/>
                  </a:cubicBezTo>
                  <a:cubicBezTo>
                    <a:pt x="318" y="942"/>
                    <a:pt x="128" y="760"/>
                    <a:pt x="128" y="535"/>
                  </a:cubicBezTo>
                  <a:cubicBezTo>
                    <a:pt x="128" y="321"/>
                    <a:pt x="305" y="145"/>
                    <a:pt x="497" y="129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219" y="17"/>
                    <a:pt x="0" y="250"/>
                    <a:pt x="0" y="535"/>
                  </a:cubicBezTo>
                  <a:cubicBezTo>
                    <a:pt x="0" y="831"/>
                    <a:pt x="244" y="1070"/>
                    <a:pt x="539" y="1070"/>
                  </a:cubicBezTo>
                  <a:cubicBezTo>
                    <a:pt x="826" y="1070"/>
                    <a:pt x="1064" y="837"/>
                    <a:pt x="1078" y="559"/>
                  </a:cubicBezTo>
                  <a:lnTo>
                    <a:pt x="949" y="559"/>
                  </a:lnTo>
                  <a:close/>
                  <a:moveTo>
                    <a:pt x="949" y="559"/>
                  </a:moveTo>
                  <a:cubicBezTo>
                    <a:pt x="949" y="559"/>
                    <a:pt x="949" y="559"/>
                    <a:pt x="949" y="5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</p:grpSp>
      <p:sp>
        <p:nvSpPr>
          <p:cNvPr id="272" name="Donut 6">
            <a:extLst>
              <a:ext uri="{FF2B5EF4-FFF2-40B4-BE49-F238E27FC236}">
                <a16:creationId xmlns:a16="http://schemas.microsoft.com/office/drawing/2014/main" id="{E8D7DBC2-9D7B-431F-AAD1-5DD3584A0E90}"/>
              </a:ext>
            </a:extLst>
          </p:cNvPr>
          <p:cNvSpPr/>
          <p:nvPr/>
        </p:nvSpPr>
        <p:spPr>
          <a:xfrm rot="987981">
            <a:off x="7533393" y="1096138"/>
            <a:ext cx="2308818" cy="2345799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7" name="Donut 6">
            <a:extLst>
              <a:ext uri="{FF2B5EF4-FFF2-40B4-BE49-F238E27FC236}">
                <a16:creationId xmlns:a16="http://schemas.microsoft.com/office/drawing/2014/main" id="{C733DFC7-A7E0-44E4-956C-E56A57815583}"/>
              </a:ext>
            </a:extLst>
          </p:cNvPr>
          <p:cNvSpPr/>
          <p:nvPr/>
        </p:nvSpPr>
        <p:spPr>
          <a:xfrm rot="987981">
            <a:off x="5940593" y="4321128"/>
            <a:ext cx="2244128" cy="2185956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E4DA90D-CB5F-4D79-AD48-C4311610697B}"/>
              </a:ext>
            </a:extLst>
          </p:cNvPr>
          <p:cNvSpPr/>
          <p:nvPr/>
        </p:nvSpPr>
        <p:spPr>
          <a:xfrm>
            <a:off x="4554147" y="2451736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Goal 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FAF31A5-0439-42E1-B902-BE12CD5AE6FF}"/>
              </a:ext>
            </a:extLst>
          </p:cNvPr>
          <p:cNvGrpSpPr/>
          <p:nvPr/>
        </p:nvGrpSpPr>
        <p:grpSpPr>
          <a:xfrm>
            <a:off x="4980359" y="1728275"/>
            <a:ext cx="489185" cy="576848"/>
            <a:chOff x="-4124325" y="1736725"/>
            <a:chExt cx="3930650" cy="3949700"/>
          </a:xfrm>
          <a:solidFill>
            <a:schemeClr val="bg1"/>
          </a:solidFill>
        </p:grpSpPr>
        <p:sp>
          <p:nvSpPr>
            <p:cNvPr id="288" name="Freeform 49">
              <a:extLst>
                <a:ext uri="{FF2B5EF4-FFF2-40B4-BE49-F238E27FC236}">
                  <a16:creationId xmlns:a16="http://schemas.microsoft.com/office/drawing/2014/main" id="{581D81B2-8E9F-48C5-BA65-1E27404D9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03550" y="1736725"/>
              <a:ext cx="1698625" cy="1655763"/>
            </a:xfrm>
            <a:custGeom>
              <a:avLst/>
              <a:gdLst>
                <a:gd name="T0" fmla="*/ 54 w 559"/>
                <a:gd name="T1" fmla="*/ 545 h 545"/>
                <a:gd name="T2" fmla="*/ 108 w 559"/>
                <a:gd name="T3" fmla="*/ 491 h 545"/>
                <a:gd name="T4" fmla="*/ 108 w 559"/>
                <a:gd name="T5" fmla="*/ 279 h 545"/>
                <a:gd name="T6" fmla="*/ 280 w 559"/>
                <a:gd name="T7" fmla="*/ 108 h 545"/>
                <a:gd name="T8" fmla="*/ 451 w 559"/>
                <a:gd name="T9" fmla="*/ 279 h 545"/>
                <a:gd name="T10" fmla="*/ 451 w 559"/>
                <a:gd name="T11" fmla="*/ 491 h 545"/>
                <a:gd name="T12" fmla="*/ 505 w 559"/>
                <a:gd name="T13" fmla="*/ 545 h 545"/>
                <a:gd name="T14" fmla="*/ 559 w 559"/>
                <a:gd name="T15" fmla="*/ 491 h 545"/>
                <a:gd name="T16" fmla="*/ 559 w 559"/>
                <a:gd name="T17" fmla="*/ 279 h 545"/>
                <a:gd name="T18" fmla="*/ 280 w 559"/>
                <a:gd name="T19" fmla="*/ 0 h 545"/>
                <a:gd name="T20" fmla="*/ 0 w 559"/>
                <a:gd name="T21" fmla="*/ 279 h 545"/>
                <a:gd name="T22" fmla="*/ 0 w 559"/>
                <a:gd name="T23" fmla="*/ 491 h 545"/>
                <a:gd name="T24" fmla="*/ 54 w 559"/>
                <a:gd name="T25" fmla="*/ 545 h 545"/>
                <a:gd name="T26" fmla="*/ 54 w 559"/>
                <a:gd name="T27" fmla="*/ 545 h 545"/>
                <a:gd name="T28" fmla="*/ 54 w 559"/>
                <a:gd name="T2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545">
                  <a:moveTo>
                    <a:pt x="54" y="545"/>
                  </a:moveTo>
                  <a:cubicBezTo>
                    <a:pt x="84" y="545"/>
                    <a:pt x="108" y="521"/>
                    <a:pt x="108" y="491"/>
                  </a:cubicBezTo>
                  <a:cubicBezTo>
                    <a:pt x="108" y="279"/>
                    <a:pt x="108" y="279"/>
                    <a:pt x="108" y="279"/>
                  </a:cubicBezTo>
                  <a:cubicBezTo>
                    <a:pt x="108" y="185"/>
                    <a:pt x="185" y="108"/>
                    <a:pt x="280" y="108"/>
                  </a:cubicBezTo>
                  <a:cubicBezTo>
                    <a:pt x="374" y="108"/>
                    <a:pt x="451" y="185"/>
                    <a:pt x="451" y="279"/>
                  </a:cubicBezTo>
                  <a:cubicBezTo>
                    <a:pt x="451" y="491"/>
                    <a:pt x="451" y="491"/>
                    <a:pt x="451" y="491"/>
                  </a:cubicBezTo>
                  <a:cubicBezTo>
                    <a:pt x="451" y="521"/>
                    <a:pt x="475" y="545"/>
                    <a:pt x="505" y="545"/>
                  </a:cubicBezTo>
                  <a:cubicBezTo>
                    <a:pt x="535" y="545"/>
                    <a:pt x="559" y="521"/>
                    <a:pt x="559" y="491"/>
                  </a:cubicBezTo>
                  <a:cubicBezTo>
                    <a:pt x="559" y="279"/>
                    <a:pt x="559" y="279"/>
                    <a:pt x="559" y="279"/>
                  </a:cubicBezTo>
                  <a:cubicBezTo>
                    <a:pt x="559" y="125"/>
                    <a:pt x="434" y="0"/>
                    <a:pt x="280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521"/>
                    <a:pt x="24" y="545"/>
                    <a:pt x="54" y="545"/>
                  </a:cubicBezTo>
                  <a:close/>
                  <a:moveTo>
                    <a:pt x="54" y="545"/>
                  </a:moveTo>
                  <a:cubicBezTo>
                    <a:pt x="54" y="545"/>
                    <a:pt x="54" y="545"/>
                    <a:pt x="54" y="5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50">
              <a:extLst>
                <a:ext uri="{FF2B5EF4-FFF2-40B4-BE49-F238E27FC236}">
                  <a16:creationId xmlns:a16="http://schemas.microsoft.com/office/drawing/2014/main" id="{535C099E-366E-4985-BB7F-FB18715D6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24325" y="3022600"/>
              <a:ext cx="3930650" cy="2663825"/>
            </a:xfrm>
            <a:custGeom>
              <a:avLst/>
              <a:gdLst>
                <a:gd name="T0" fmla="*/ 1270 w 1294"/>
                <a:gd name="T1" fmla="*/ 0 h 877"/>
                <a:gd name="T2" fmla="*/ 982 w 1294"/>
                <a:gd name="T3" fmla="*/ 0 h 877"/>
                <a:gd name="T4" fmla="*/ 982 w 1294"/>
                <a:gd name="T5" fmla="*/ 68 h 877"/>
                <a:gd name="T6" fmla="*/ 874 w 1294"/>
                <a:gd name="T7" fmla="*/ 176 h 877"/>
                <a:gd name="T8" fmla="*/ 766 w 1294"/>
                <a:gd name="T9" fmla="*/ 68 h 877"/>
                <a:gd name="T10" fmla="*/ 766 w 1294"/>
                <a:gd name="T11" fmla="*/ 0 h 877"/>
                <a:gd name="T12" fmla="*/ 531 w 1294"/>
                <a:gd name="T13" fmla="*/ 0 h 877"/>
                <a:gd name="T14" fmla="*/ 531 w 1294"/>
                <a:gd name="T15" fmla="*/ 68 h 877"/>
                <a:gd name="T16" fmla="*/ 423 w 1294"/>
                <a:gd name="T17" fmla="*/ 176 h 877"/>
                <a:gd name="T18" fmla="*/ 315 w 1294"/>
                <a:gd name="T19" fmla="*/ 68 h 877"/>
                <a:gd name="T20" fmla="*/ 315 w 1294"/>
                <a:gd name="T21" fmla="*/ 0 h 877"/>
                <a:gd name="T22" fmla="*/ 24 w 1294"/>
                <a:gd name="T23" fmla="*/ 0 h 877"/>
                <a:gd name="T24" fmla="*/ 3 w 1294"/>
                <a:gd name="T25" fmla="*/ 26 h 877"/>
                <a:gd name="T26" fmla="*/ 193 w 1294"/>
                <a:gd name="T27" fmla="*/ 798 h 877"/>
                <a:gd name="T28" fmla="*/ 295 w 1294"/>
                <a:gd name="T29" fmla="*/ 877 h 877"/>
                <a:gd name="T30" fmla="*/ 999 w 1294"/>
                <a:gd name="T31" fmla="*/ 877 h 877"/>
                <a:gd name="T32" fmla="*/ 1101 w 1294"/>
                <a:gd name="T33" fmla="*/ 798 h 877"/>
                <a:gd name="T34" fmla="*/ 1291 w 1294"/>
                <a:gd name="T35" fmla="*/ 26 h 877"/>
                <a:gd name="T36" fmla="*/ 1270 w 1294"/>
                <a:gd name="T37" fmla="*/ 0 h 877"/>
                <a:gd name="T38" fmla="*/ 1270 w 1294"/>
                <a:gd name="T39" fmla="*/ 0 h 877"/>
                <a:gd name="T40" fmla="*/ 1270 w 1294"/>
                <a:gd name="T41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4" h="877">
                  <a:moveTo>
                    <a:pt x="1270" y="0"/>
                  </a:moveTo>
                  <a:cubicBezTo>
                    <a:pt x="982" y="0"/>
                    <a:pt x="982" y="0"/>
                    <a:pt x="982" y="0"/>
                  </a:cubicBezTo>
                  <a:cubicBezTo>
                    <a:pt x="982" y="68"/>
                    <a:pt x="982" y="68"/>
                    <a:pt x="982" y="68"/>
                  </a:cubicBezTo>
                  <a:cubicBezTo>
                    <a:pt x="982" y="127"/>
                    <a:pt x="934" y="176"/>
                    <a:pt x="874" y="176"/>
                  </a:cubicBezTo>
                  <a:cubicBezTo>
                    <a:pt x="814" y="176"/>
                    <a:pt x="766" y="127"/>
                    <a:pt x="766" y="68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31" y="68"/>
                    <a:pt x="531" y="68"/>
                    <a:pt x="531" y="68"/>
                  </a:cubicBezTo>
                  <a:cubicBezTo>
                    <a:pt x="531" y="127"/>
                    <a:pt x="483" y="176"/>
                    <a:pt x="423" y="176"/>
                  </a:cubicBezTo>
                  <a:cubicBezTo>
                    <a:pt x="363" y="176"/>
                    <a:pt x="315" y="127"/>
                    <a:pt x="315" y="6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0"/>
                    <a:pt x="0" y="12"/>
                    <a:pt x="3" y="26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204" y="842"/>
                    <a:pt x="250" y="877"/>
                    <a:pt x="295" y="877"/>
                  </a:cubicBezTo>
                  <a:cubicBezTo>
                    <a:pt x="999" y="877"/>
                    <a:pt x="999" y="877"/>
                    <a:pt x="999" y="877"/>
                  </a:cubicBezTo>
                  <a:cubicBezTo>
                    <a:pt x="1044" y="877"/>
                    <a:pt x="1090" y="842"/>
                    <a:pt x="1101" y="798"/>
                  </a:cubicBezTo>
                  <a:cubicBezTo>
                    <a:pt x="1291" y="26"/>
                    <a:pt x="1291" y="26"/>
                    <a:pt x="1291" y="26"/>
                  </a:cubicBezTo>
                  <a:cubicBezTo>
                    <a:pt x="1294" y="12"/>
                    <a:pt x="1285" y="0"/>
                    <a:pt x="1270" y="0"/>
                  </a:cubicBezTo>
                  <a:close/>
                  <a:moveTo>
                    <a:pt x="1270" y="0"/>
                  </a:moveTo>
                  <a:cubicBezTo>
                    <a:pt x="1270" y="0"/>
                    <a:pt x="1270" y="0"/>
                    <a:pt x="127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ACFE954-05BE-4382-80AE-C81E6846F140}"/>
              </a:ext>
            </a:extLst>
          </p:cNvPr>
          <p:cNvGrpSpPr/>
          <p:nvPr/>
        </p:nvGrpSpPr>
        <p:grpSpPr>
          <a:xfrm>
            <a:off x="1786907" y="4046420"/>
            <a:ext cx="2562871" cy="2430580"/>
            <a:chOff x="4269239" y="2524479"/>
            <a:chExt cx="2339811" cy="2293658"/>
          </a:xfrm>
        </p:grpSpPr>
        <p:sp>
          <p:nvSpPr>
            <p:cNvPr id="293" name="AutoShape 2">
              <a:extLst>
                <a:ext uri="{FF2B5EF4-FFF2-40B4-BE49-F238E27FC236}">
                  <a16:creationId xmlns:a16="http://schemas.microsoft.com/office/drawing/2014/main" id="{39D9FD11-697D-4CA0-AA38-612003FB94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UY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532A07A2-1C40-4401-AC33-3F72A6AC3928}"/>
                </a:ext>
              </a:extLst>
            </p:cNvPr>
            <p:cNvGrpSpPr/>
            <p:nvPr/>
          </p:nvGrpSpPr>
          <p:grpSpPr>
            <a:xfrm>
              <a:off x="4594874" y="2849218"/>
              <a:ext cx="1697632" cy="1697632"/>
              <a:chOff x="4532243" y="2849217"/>
              <a:chExt cx="1815548" cy="1815548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1E74643-4EF4-4B45-A26E-CC6F84BF0CFC}"/>
                  </a:ext>
                </a:extLst>
              </p:cNvPr>
              <p:cNvSpPr/>
              <p:nvPr/>
            </p:nvSpPr>
            <p:spPr>
              <a:xfrm>
                <a:off x="4532243" y="2849217"/>
                <a:ext cx="1815548" cy="18155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2CFFA6B5-DDBE-4378-9D7C-CA8FD2C24EC4}"/>
                  </a:ext>
                </a:extLst>
              </p:cNvPr>
              <p:cNvSpPr/>
              <p:nvPr/>
            </p:nvSpPr>
            <p:spPr>
              <a:xfrm>
                <a:off x="4876361" y="3193335"/>
                <a:ext cx="1127313" cy="11273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69188275-5D25-4574-A699-11AC9C14C5D7}"/>
                  </a:ext>
                </a:extLst>
              </p:cNvPr>
              <p:cNvGrpSpPr/>
              <p:nvPr/>
            </p:nvGrpSpPr>
            <p:grpSpPr>
              <a:xfrm>
                <a:off x="4896904" y="3269117"/>
                <a:ext cx="220372" cy="220372"/>
                <a:chOff x="5685181" y="1899920"/>
                <a:chExt cx="293315" cy="293315"/>
              </a:xfrm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A7A49545-3AA0-4127-93F2-98FC5FB9DB0F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3932BF5A-BCB3-48D3-9844-0E41B0AABCD7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237A5FDA-DE8E-45C1-9B5A-26A9C58B361B}"/>
                  </a:ext>
                </a:extLst>
              </p:cNvPr>
              <p:cNvGrpSpPr/>
              <p:nvPr/>
            </p:nvGrpSpPr>
            <p:grpSpPr>
              <a:xfrm>
                <a:off x="5239773" y="3543350"/>
                <a:ext cx="220372" cy="220372"/>
                <a:chOff x="5685181" y="1899920"/>
                <a:chExt cx="293315" cy="293315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9A8A41CD-84FD-4266-A4DF-A7ECE6307406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D00A117D-95A5-4518-BDDB-AC2BA585093E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DBC11847-6DC9-4950-894B-048EBE4DD607}"/>
                  </a:ext>
                </a:extLst>
              </p:cNvPr>
              <p:cNvGrpSpPr/>
              <p:nvPr/>
            </p:nvGrpSpPr>
            <p:grpSpPr>
              <a:xfrm>
                <a:off x="5417727" y="3068310"/>
                <a:ext cx="220372" cy="220372"/>
                <a:chOff x="5685181" y="1899920"/>
                <a:chExt cx="293315" cy="293315"/>
              </a:xfrm>
            </p:grpSpPr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4887618E-72F8-4ADD-A884-D29A7D0D3299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26CACFD9-2712-44F1-8556-088CA522D729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0F068C32-2CD9-496A-BF71-BD2305299438}"/>
                  </a:ext>
                </a:extLst>
              </p:cNvPr>
              <p:cNvGrpSpPr/>
              <p:nvPr/>
            </p:nvGrpSpPr>
            <p:grpSpPr>
              <a:xfrm>
                <a:off x="5685713" y="3253643"/>
                <a:ext cx="220372" cy="220372"/>
                <a:chOff x="5685181" y="1899920"/>
                <a:chExt cx="293315" cy="293315"/>
              </a:xfrm>
            </p:grpSpPr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9D9BBAE8-5D6E-46C3-8C52-446A5FB766B0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328F9C4C-FA8E-416E-8212-DFBCEA39377E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69886334-5148-4ACB-B979-6A6230E44E5E}"/>
                  </a:ext>
                </a:extLst>
              </p:cNvPr>
              <p:cNvGrpSpPr/>
              <p:nvPr/>
            </p:nvGrpSpPr>
            <p:grpSpPr>
              <a:xfrm>
                <a:off x="5887422" y="3596239"/>
                <a:ext cx="220372" cy="220372"/>
                <a:chOff x="5685181" y="1899920"/>
                <a:chExt cx="293315" cy="293315"/>
              </a:xfrm>
            </p:grpSpPr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A1912F20-8122-4F41-A0B3-2C5D6D7AD6B0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4C6CD6FC-2FDD-4763-AA8A-20CBA30BFD93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8C65753E-2EDF-49EE-A293-9ACA4D7638D6}"/>
                  </a:ext>
                </a:extLst>
              </p:cNvPr>
              <p:cNvGrpSpPr/>
              <p:nvPr/>
            </p:nvGrpSpPr>
            <p:grpSpPr>
              <a:xfrm>
                <a:off x="4785401" y="3792278"/>
                <a:ext cx="220372" cy="220372"/>
                <a:chOff x="5685181" y="1899920"/>
                <a:chExt cx="293315" cy="293315"/>
              </a:xfrm>
            </p:grpSpPr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4558AD44-06EB-446B-87DC-9A3AA9752F91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4DC3C183-CBCE-46B3-B916-A5E5557D8C4C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B02CA356-19C6-4067-87D7-AFDAA5BE25BB}"/>
                  </a:ext>
                </a:extLst>
              </p:cNvPr>
              <p:cNvGrpSpPr/>
              <p:nvPr/>
            </p:nvGrpSpPr>
            <p:grpSpPr>
              <a:xfrm>
                <a:off x="4939730" y="4064391"/>
                <a:ext cx="220372" cy="220372"/>
                <a:chOff x="5685181" y="1899920"/>
                <a:chExt cx="293315" cy="293315"/>
              </a:xfrm>
            </p:grpSpPr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283A0DC0-4CCC-4B74-AE66-F978E3ED265B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750C7E6A-FD7D-4CAC-9F9C-CB1F33446D52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A119382A-831F-4373-A3B1-96D85777ADC3}"/>
                  </a:ext>
                </a:extLst>
              </p:cNvPr>
              <p:cNvGrpSpPr/>
              <p:nvPr/>
            </p:nvGrpSpPr>
            <p:grpSpPr>
              <a:xfrm>
                <a:off x="5401749" y="4003551"/>
                <a:ext cx="220372" cy="220372"/>
                <a:chOff x="5685181" y="1899920"/>
                <a:chExt cx="293315" cy="293315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EB90F956-3DB7-4F51-A3F5-90B0B0314AC1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28AA6889-98DD-4BB7-A43D-483D286B4E27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D0068FD5-23EF-4592-AA41-5EA7233E9F37}"/>
                </a:ext>
              </a:extLst>
            </p:cNvPr>
            <p:cNvGrpSpPr/>
            <p:nvPr/>
          </p:nvGrpSpPr>
          <p:grpSpPr>
            <a:xfrm>
              <a:off x="5319598" y="2524479"/>
              <a:ext cx="237066" cy="328450"/>
              <a:chOff x="3823251" y="1817251"/>
              <a:chExt cx="900259" cy="1247288"/>
            </a:xfrm>
          </p:grpSpPr>
          <p:sp>
            <p:nvSpPr>
              <p:cNvPr id="344" name="Partial Circle 343">
                <a:extLst>
                  <a:ext uri="{FF2B5EF4-FFF2-40B4-BE49-F238E27FC236}">
                    <a16:creationId xmlns:a16="http://schemas.microsoft.com/office/drawing/2014/main" id="{43B6470A-35D0-4EEB-867C-34B5CB335E1E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Partial Circle 344">
                <a:extLst>
                  <a:ext uri="{FF2B5EF4-FFF2-40B4-BE49-F238E27FC236}">
                    <a16:creationId xmlns:a16="http://schemas.microsoft.com/office/drawing/2014/main" id="{63F3D75B-4B6B-4023-93DC-8040F1763A15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ECA8E79D-1CA8-450D-BD3A-DEE15ED156D2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FC5CD5F-930F-4F19-A5D0-00B01A9EF3BA}"/>
                </a:ext>
              </a:extLst>
            </p:cNvPr>
            <p:cNvGrpSpPr/>
            <p:nvPr/>
          </p:nvGrpSpPr>
          <p:grpSpPr>
            <a:xfrm rot="1628828">
              <a:off x="5789357" y="2640384"/>
              <a:ext cx="237066" cy="328450"/>
              <a:chOff x="3823251" y="1817251"/>
              <a:chExt cx="900259" cy="1247288"/>
            </a:xfrm>
          </p:grpSpPr>
          <p:sp>
            <p:nvSpPr>
              <p:cNvPr id="341" name="Partial Circle 340">
                <a:extLst>
                  <a:ext uri="{FF2B5EF4-FFF2-40B4-BE49-F238E27FC236}">
                    <a16:creationId xmlns:a16="http://schemas.microsoft.com/office/drawing/2014/main" id="{E332DAD4-1EBA-4A1D-A152-CFA87AAA0F90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Partial Circle 341">
                <a:extLst>
                  <a:ext uri="{FF2B5EF4-FFF2-40B4-BE49-F238E27FC236}">
                    <a16:creationId xmlns:a16="http://schemas.microsoft.com/office/drawing/2014/main" id="{CA4C96B6-5735-4558-9B20-78D3DB2BE0AA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C46CABCB-8202-4B35-A159-F7A4DF54B4E8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0D35E8DF-6EBC-4458-9B71-2911722711B9}"/>
                </a:ext>
              </a:extLst>
            </p:cNvPr>
            <p:cNvGrpSpPr/>
            <p:nvPr/>
          </p:nvGrpSpPr>
          <p:grpSpPr>
            <a:xfrm rot="3428828">
              <a:off x="6144317" y="2947107"/>
              <a:ext cx="237066" cy="328450"/>
              <a:chOff x="3823251" y="1817251"/>
              <a:chExt cx="900259" cy="1247288"/>
            </a:xfrm>
          </p:grpSpPr>
          <p:sp>
            <p:nvSpPr>
              <p:cNvPr id="338" name="Partial Circle 337">
                <a:extLst>
                  <a:ext uri="{FF2B5EF4-FFF2-40B4-BE49-F238E27FC236}">
                    <a16:creationId xmlns:a16="http://schemas.microsoft.com/office/drawing/2014/main" id="{62BBFD93-A06C-4C96-AB71-DB8240A82861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Partial Circle 338">
                <a:extLst>
                  <a:ext uri="{FF2B5EF4-FFF2-40B4-BE49-F238E27FC236}">
                    <a16:creationId xmlns:a16="http://schemas.microsoft.com/office/drawing/2014/main" id="{C3DA70DC-E95C-45BE-9537-AA373A4E963B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ADF105DD-F53A-4501-B04E-67C663A666F1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E87E9D90-A812-4E98-8FA8-066FF216796E}"/>
                </a:ext>
              </a:extLst>
            </p:cNvPr>
            <p:cNvGrpSpPr/>
            <p:nvPr/>
          </p:nvGrpSpPr>
          <p:grpSpPr>
            <a:xfrm rot="4870408">
              <a:off x="6326292" y="3399871"/>
              <a:ext cx="237066" cy="328450"/>
              <a:chOff x="3823251" y="1817251"/>
              <a:chExt cx="900259" cy="1247288"/>
            </a:xfrm>
          </p:grpSpPr>
          <p:sp>
            <p:nvSpPr>
              <p:cNvPr id="335" name="Partial Circle 334">
                <a:extLst>
                  <a:ext uri="{FF2B5EF4-FFF2-40B4-BE49-F238E27FC236}">
                    <a16:creationId xmlns:a16="http://schemas.microsoft.com/office/drawing/2014/main" id="{A0D34B77-E611-459E-A66B-A8E63A2A7EC2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Partial Circle 335">
                <a:extLst>
                  <a:ext uri="{FF2B5EF4-FFF2-40B4-BE49-F238E27FC236}">
                    <a16:creationId xmlns:a16="http://schemas.microsoft.com/office/drawing/2014/main" id="{2DD8B435-8D94-4664-88AE-CDDAB7C2636C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A15DB98-050D-420F-9772-035E1F7F95A0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42B3AE2F-4929-40FA-950C-600B3F810C50}"/>
                </a:ext>
              </a:extLst>
            </p:cNvPr>
            <p:cNvGrpSpPr/>
            <p:nvPr/>
          </p:nvGrpSpPr>
          <p:grpSpPr>
            <a:xfrm rot="19971172" flipH="1">
              <a:off x="4851866" y="2640276"/>
              <a:ext cx="237066" cy="328450"/>
              <a:chOff x="3823251" y="1817251"/>
              <a:chExt cx="900259" cy="1247288"/>
            </a:xfrm>
          </p:grpSpPr>
          <p:sp>
            <p:nvSpPr>
              <p:cNvPr id="332" name="Partial Circle 331">
                <a:extLst>
                  <a:ext uri="{FF2B5EF4-FFF2-40B4-BE49-F238E27FC236}">
                    <a16:creationId xmlns:a16="http://schemas.microsoft.com/office/drawing/2014/main" id="{A18A2512-4AA7-4C70-9B3F-DBACD25A22D7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Partial Circle 332">
                <a:extLst>
                  <a:ext uri="{FF2B5EF4-FFF2-40B4-BE49-F238E27FC236}">
                    <a16:creationId xmlns:a16="http://schemas.microsoft.com/office/drawing/2014/main" id="{1E96745F-3EFC-44F6-BB50-69CCA60D67C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1427C7F-8474-4863-8684-516FF9A6FD48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21791CA4-5CAB-4F8E-A627-5F5EC31E2733}"/>
                </a:ext>
              </a:extLst>
            </p:cNvPr>
            <p:cNvGrpSpPr/>
            <p:nvPr/>
          </p:nvGrpSpPr>
          <p:grpSpPr>
            <a:xfrm rot="18171172" flipH="1">
              <a:off x="4496906" y="2946999"/>
              <a:ext cx="237066" cy="328450"/>
              <a:chOff x="3823251" y="1817251"/>
              <a:chExt cx="900259" cy="1247288"/>
            </a:xfrm>
          </p:grpSpPr>
          <p:sp>
            <p:nvSpPr>
              <p:cNvPr id="329" name="Partial Circle 328">
                <a:extLst>
                  <a:ext uri="{FF2B5EF4-FFF2-40B4-BE49-F238E27FC236}">
                    <a16:creationId xmlns:a16="http://schemas.microsoft.com/office/drawing/2014/main" id="{1239AEAC-BBB5-4546-87B4-EB63027C197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Partial Circle 329">
                <a:extLst>
                  <a:ext uri="{FF2B5EF4-FFF2-40B4-BE49-F238E27FC236}">
                    <a16:creationId xmlns:a16="http://schemas.microsoft.com/office/drawing/2014/main" id="{730B6C25-C329-480D-B0A8-C31B3AF50008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2EAD2B2-F65B-4142-922F-9A2522A60863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D380007-C3B5-40E8-A198-F9CE72F473B7}"/>
                </a:ext>
              </a:extLst>
            </p:cNvPr>
            <p:cNvGrpSpPr/>
            <p:nvPr/>
          </p:nvGrpSpPr>
          <p:grpSpPr>
            <a:xfrm rot="16729592" flipH="1">
              <a:off x="4314931" y="3399763"/>
              <a:ext cx="237066" cy="328450"/>
              <a:chOff x="3823251" y="1817251"/>
              <a:chExt cx="900259" cy="1247288"/>
            </a:xfrm>
          </p:grpSpPr>
          <p:sp>
            <p:nvSpPr>
              <p:cNvPr id="326" name="Partial Circle 325">
                <a:extLst>
                  <a:ext uri="{FF2B5EF4-FFF2-40B4-BE49-F238E27FC236}">
                    <a16:creationId xmlns:a16="http://schemas.microsoft.com/office/drawing/2014/main" id="{A240E230-0CE2-4FCB-BE6F-A08430C8CC4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Partial Circle 326">
                <a:extLst>
                  <a:ext uri="{FF2B5EF4-FFF2-40B4-BE49-F238E27FC236}">
                    <a16:creationId xmlns:a16="http://schemas.microsoft.com/office/drawing/2014/main" id="{C6AA3C9E-2ED3-46CB-B6F2-61A399172C9F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C5E70868-053A-415B-8549-C939B53814E5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D1B1955E-377A-4ED9-BE0A-9F14366E71E7}"/>
                </a:ext>
              </a:extLst>
            </p:cNvPr>
            <p:cNvGrpSpPr/>
            <p:nvPr/>
          </p:nvGrpSpPr>
          <p:grpSpPr>
            <a:xfrm rot="20700000" flipV="1">
              <a:off x="5553266" y="4489687"/>
              <a:ext cx="237066" cy="328450"/>
              <a:chOff x="3823251" y="1817251"/>
              <a:chExt cx="900259" cy="1247288"/>
            </a:xfrm>
          </p:grpSpPr>
          <p:sp>
            <p:nvSpPr>
              <p:cNvPr id="323" name="Partial Circle 322">
                <a:extLst>
                  <a:ext uri="{FF2B5EF4-FFF2-40B4-BE49-F238E27FC236}">
                    <a16:creationId xmlns:a16="http://schemas.microsoft.com/office/drawing/2014/main" id="{4157C76B-D3FE-4AA3-9B74-DF8691CAD99D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Partial Circle 323">
                <a:extLst>
                  <a:ext uri="{FF2B5EF4-FFF2-40B4-BE49-F238E27FC236}">
                    <a16:creationId xmlns:a16="http://schemas.microsoft.com/office/drawing/2014/main" id="{94757D29-F8DD-4C5D-84A5-408548E53EE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DEE60685-29A7-4A35-B617-968D5EA53EEB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D1B25EF7-1781-421F-BC91-206220313EE9}"/>
                </a:ext>
              </a:extLst>
            </p:cNvPr>
            <p:cNvGrpSpPr/>
            <p:nvPr/>
          </p:nvGrpSpPr>
          <p:grpSpPr>
            <a:xfrm rot="19071172" flipV="1">
              <a:off x="5978330" y="4276713"/>
              <a:ext cx="237066" cy="328450"/>
              <a:chOff x="3823251" y="1817251"/>
              <a:chExt cx="900259" cy="1247288"/>
            </a:xfrm>
          </p:grpSpPr>
          <p:sp>
            <p:nvSpPr>
              <p:cNvPr id="320" name="Partial Circle 319">
                <a:extLst>
                  <a:ext uri="{FF2B5EF4-FFF2-40B4-BE49-F238E27FC236}">
                    <a16:creationId xmlns:a16="http://schemas.microsoft.com/office/drawing/2014/main" id="{DAB90B71-FACE-4997-A2C8-A5D0AA10F978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Partial Circle 320">
                <a:extLst>
                  <a:ext uri="{FF2B5EF4-FFF2-40B4-BE49-F238E27FC236}">
                    <a16:creationId xmlns:a16="http://schemas.microsoft.com/office/drawing/2014/main" id="{C09E6E8F-2915-440C-A75C-673D7E9B2CB4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6F4ED710-DC90-4805-A08E-EFB9AEAB2D8E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C3D488E1-3A0A-4BEE-97FE-E6A456C736AE}"/>
                </a:ext>
              </a:extLst>
            </p:cNvPr>
            <p:cNvGrpSpPr/>
            <p:nvPr/>
          </p:nvGrpSpPr>
          <p:grpSpPr>
            <a:xfrm rot="17502553" flipV="1">
              <a:off x="6245877" y="3885084"/>
              <a:ext cx="237066" cy="328450"/>
              <a:chOff x="3823251" y="1817251"/>
              <a:chExt cx="900259" cy="1247288"/>
            </a:xfrm>
          </p:grpSpPr>
          <p:sp>
            <p:nvSpPr>
              <p:cNvPr id="317" name="Partial Circle 316">
                <a:extLst>
                  <a:ext uri="{FF2B5EF4-FFF2-40B4-BE49-F238E27FC236}">
                    <a16:creationId xmlns:a16="http://schemas.microsoft.com/office/drawing/2014/main" id="{1A74E873-6CA3-44D4-A691-08927100AE9D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Partial Circle 317">
                <a:extLst>
                  <a:ext uri="{FF2B5EF4-FFF2-40B4-BE49-F238E27FC236}">
                    <a16:creationId xmlns:a16="http://schemas.microsoft.com/office/drawing/2014/main" id="{0AE1EF1D-79B7-4A1A-93CD-5287B1CDA77F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FB6B91AC-26B6-4492-A60E-7AC3D4E7DB9A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75206092-5B0A-4D6A-BE88-6F710149D7BF}"/>
                </a:ext>
              </a:extLst>
            </p:cNvPr>
            <p:cNvGrpSpPr/>
            <p:nvPr/>
          </p:nvGrpSpPr>
          <p:grpSpPr>
            <a:xfrm rot="900000" flipH="1" flipV="1">
              <a:off x="5065207" y="4489687"/>
              <a:ext cx="237066" cy="328450"/>
              <a:chOff x="3823251" y="1817251"/>
              <a:chExt cx="900259" cy="1247288"/>
            </a:xfrm>
          </p:grpSpPr>
          <p:sp>
            <p:nvSpPr>
              <p:cNvPr id="314" name="Partial Circle 313">
                <a:extLst>
                  <a:ext uri="{FF2B5EF4-FFF2-40B4-BE49-F238E27FC236}">
                    <a16:creationId xmlns:a16="http://schemas.microsoft.com/office/drawing/2014/main" id="{4C0E84ED-3980-4F48-9989-C646D13E3F3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Partial Circle 314">
                <a:extLst>
                  <a:ext uri="{FF2B5EF4-FFF2-40B4-BE49-F238E27FC236}">
                    <a16:creationId xmlns:a16="http://schemas.microsoft.com/office/drawing/2014/main" id="{264065F8-1DE9-418F-83C1-F5D9E06BE279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5B034591-84A8-491C-A74C-94B2F6645F5C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7AF97CC2-0AA0-4754-8991-73888B11D6AB}"/>
                </a:ext>
              </a:extLst>
            </p:cNvPr>
            <p:cNvGrpSpPr/>
            <p:nvPr/>
          </p:nvGrpSpPr>
          <p:grpSpPr>
            <a:xfrm rot="2528828" flipH="1" flipV="1">
              <a:off x="4640143" y="4276713"/>
              <a:ext cx="237066" cy="328450"/>
              <a:chOff x="3823251" y="1817251"/>
              <a:chExt cx="900259" cy="1247288"/>
            </a:xfrm>
          </p:grpSpPr>
          <p:sp>
            <p:nvSpPr>
              <p:cNvPr id="311" name="Partial Circle 310">
                <a:extLst>
                  <a:ext uri="{FF2B5EF4-FFF2-40B4-BE49-F238E27FC236}">
                    <a16:creationId xmlns:a16="http://schemas.microsoft.com/office/drawing/2014/main" id="{4B25E495-4BAA-4C75-94E5-4C48F709219E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Partial Circle 311">
                <a:extLst>
                  <a:ext uri="{FF2B5EF4-FFF2-40B4-BE49-F238E27FC236}">
                    <a16:creationId xmlns:a16="http://schemas.microsoft.com/office/drawing/2014/main" id="{A65D6009-805C-441A-BB9C-ED2D2DC3FF17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6E6779AB-C238-468C-9C48-DB196521255E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95244E2C-AAA8-47A7-B794-3BF409AED6EF}"/>
                </a:ext>
              </a:extLst>
            </p:cNvPr>
            <p:cNvGrpSpPr/>
            <p:nvPr/>
          </p:nvGrpSpPr>
          <p:grpSpPr>
            <a:xfrm rot="4097447" flipH="1" flipV="1">
              <a:off x="4372596" y="3885084"/>
              <a:ext cx="237066" cy="328450"/>
              <a:chOff x="3823251" y="1817251"/>
              <a:chExt cx="900259" cy="1247288"/>
            </a:xfrm>
          </p:grpSpPr>
          <p:sp>
            <p:nvSpPr>
              <p:cNvPr id="308" name="Partial Circle 307">
                <a:extLst>
                  <a:ext uri="{FF2B5EF4-FFF2-40B4-BE49-F238E27FC236}">
                    <a16:creationId xmlns:a16="http://schemas.microsoft.com/office/drawing/2014/main" id="{879C5BBE-5DC9-4667-811E-8C7B9AFE4FEA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Partial Circle 308">
                <a:extLst>
                  <a:ext uri="{FF2B5EF4-FFF2-40B4-BE49-F238E27FC236}">
                    <a16:creationId xmlns:a16="http://schemas.microsoft.com/office/drawing/2014/main" id="{E5C490BC-E6E9-429A-ADA8-85A45F023EB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1C9EA82A-4792-4258-960B-D08122C7143C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6D8BC13-D61C-492B-98E2-4C4DEA6781D9}"/>
              </a:ext>
            </a:extLst>
          </p:cNvPr>
          <p:cNvSpPr/>
          <p:nvPr/>
        </p:nvSpPr>
        <p:spPr>
          <a:xfrm>
            <a:off x="2390014" y="4649538"/>
            <a:ext cx="1354638" cy="1303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Impact of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COVID</a:t>
            </a:r>
            <a:endParaRPr lang="en-ZA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862C176A-9FDC-4D39-B508-A9C9F13E152C}"/>
              </a:ext>
            </a:extLst>
          </p:cNvPr>
          <p:cNvSpPr/>
          <p:nvPr/>
        </p:nvSpPr>
        <p:spPr>
          <a:xfrm rot="3244872">
            <a:off x="1765171" y="355561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6" name="Arrow: Notched Right 385">
            <a:extLst>
              <a:ext uri="{FF2B5EF4-FFF2-40B4-BE49-F238E27FC236}">
                <a16:creationId xmlns:a16="http://schemas.microsoft.com/office/drawing/2014/main" id="{B05E3E50-0B33-4EBC-9E24-C97D72107D95}"/>
              </a:ext>
            </a:extLst>
          </p:cNvPr>
          <p:cNvSpPr/>
          <p:nvPr/>
        </p:nvSpPr>
        <p:spPr>
          <a:xfrm rot="18294740">
            <a:off x="3837811" y="347941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7" name="Arrow: Notched Right 386">
            <a:extLst>
              <a:ext uri="{FF2B5EF4-FFF2-40B4-BE49-F238E27FC236}">
                <a16:creationId xmlns:a16="http://schemas.microsoft.com/office/drawing/2014/main" id="{1200D751-E649-43D2-8B74-D9DE1D8FC113}"/>
              </a:ext>
            </a:extLst>
          </p:cNvPr>
          <p:cNvSpPr/>
          <p:nvPr/>
        </p:nvSpPr>
        <p:spPr>
          <a:xfrm>
            <a:off x="6596251" y="201637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8" name="Arrow: Notched Right 387">
            <a:extLst>
              <a:ext uri="{FF2B5EF4-FFF2-40B4-BE49-F238E27FC236}">
                <a16:creationId xmlns:a16="http://schemas.microsoft.com/office/drawing/2014/main" id="{62C0FC03-9DFD-45D6-933C-E3AE959AFCAA}"/>
              </a:ext>
            </a:extLst>
          </p:cNvPr>
          <p:cNvSpPr/>
          <p:nvPr/>
        </p:nvSpPr>
        <p:spPr>
          <a:xfrm rot="7420996">
            <a:off x="7452232" y="3590464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8" name="Slide Number Placeholder 6">
            <a:extLst>
              <a:ext uri="{FF2B5EF4-FFF2-40B4-BE49-F238E27FC236}">
                <a16:creationId xmlns:a16="http://schemas.microsoft.com/office/drawing/2014/main" id="{B784132A-A53B-4F91-BC27-F4EDF76E269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9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17">
            <a:extLst>
              <a:ext uri="{FF2B5EF4-FFF2-40B4-BE49-F238E27FC236}">
                <a16:creationId xmlns:a16="http://schemas.microsoft.com/office/drawing/2014/main" id="{21AD33AB-93B9-4653-8496-FDF9FABEF7B6}"/>
              </a:ext>
            </a:extLst>
          </p:cNvPr>
          <p:cNvSpPr>
            <a:spLocks/>
          </p:cNvSpPr>
          <p:nvPr/>
        </p:nvSpPr>
        <p:spPr bwMode="auto">
          <a:xfrm>
            <a:off x="-8299" y="-3526"/>
            <a:ext cx="3994038" cy="1587769"/>
          </a:xfrm>
          <a:custGeom>
            <a:avLst/>
            <a:gdLst>
              <a:gd name="T0" fmla="*/ 1430 w 1430"/>
              <a:gd name="T1" fmla="*/ 0 h 660"/>
              <a:gd name="T2" fmla="*/ 1267 w 1430"/>
              <a:gd name="T3" fmla="*/ 334 h 660"/>
              <a:gd name="T4" fmla="*/ 1253 w 1430"/>
              <a:gd name="T5" fmla="*/ 358 h 660"/>
              <a:gd name="T6" fmla="*/ 1247 w 1430"/>
              <a:gd name="T7" fmla="*/ 367 h 660"/>
              <a:gd name="T8" fmla="*/ 1174 w 1430"/>
              <a:gd name="T9" fmla="*/ 422 h 660"/>
              <a:gd name="T10" fmla="*/ 1140 w 1430"/>
              <a:gd name="T11" fmla="*/ 427 h 660"/>
              <a:gd name="T12" fmla="*/ 1121 w 1430"/>
              <a:gd name="T13" fmla="*/ 427 h 660"/>
              <a:gd name="T14" fmla="*/ 141 w 1430"/>
              <a:gd name="T15" fmla="*/ 427 h 660"/>
              <a:gd name="T16" fmla="*/ 59 w 1430"/>
              <a:gd name="T17" fmla="*/ 470 h 660"/>
              <a:gd name="T18" fmla="*/ 24 w 1430"/>
              <a:gd name="T19" fmla="*/ 527 h 660"/>
              <a:gd name="T20" fmla="*/ 0 w 1430"/>
              <a:gd name="T21" fmla="*/ 660 h 660"/>
              <a:gd name="T22" fmla="*/ 0 w 1430"/>
              <a:gd name="T23" fmla="*/ 0 h 660"/>
              <a:gd name="T24" fmla="*/ 1430 w 1430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30" h="660">
                <a:moveTo>
                  <a:pt x="1430" y="0"/>
                </a:moveTo>
                <a:cubicBezTo>
                  <a:pt x="1267" y="334"/>
                  <a:pt x="1267" y="334"/>
                  <a:pt x="1267" y="334"/>
                </a:cubicBezTo>
                <a:cubicBezTo>
                  <a:pt x="1262" y="343"/>
                  <a:pt x="1258" y="351"/>
                  <a:pt x="1253" y="358"/>
                </a:cubicBezTo>
                <a:cubicBezTo>
                  <a:pt x="1251" y="361"/>
                  <a:pt x="1249" y="364"/>
                  <a:pt x="1247" y="367"/>
                </a:cubicBezTo>
                <a:cubicBezTo>
                  <a:pt x="1227" y="394"/>
                  <a:pt x="1202" y="413"/>
                  <a:pt x="1174" y="422"/>
                </a:cubicBezTo>
                <a:cubicBezTo>
                  <a:pt x="1163" y="426"/>
                  <a:pt x="1151" y="427"/>
                  <a:pt x="1140" y="427"/>
                </a:cubicBezTo>
                <a:cubicBezTo>
                  <a:pt x="1140" y="427"/>
                  <a:pt x="1133" y="427"/>
                  <a:pt x="1121" y="427"/>
                </a:cubicBezTo>
                <a:cubicBezTo>
                  <a:pt x="141" y="427"/>
                  <a:pt x="141" y="427"/>
                  <a:pt x="141" y="427"/>
                </a:cubicBezTo>
                <a:cubicBezTo>
                  <a:pt x="114" y="427"/>
                  <a:pt x="84" y="441"/>
                  <a:pt x="59" y="470"/>
                </a:cubicBezTo>
                <a:cubicBezTo>
                  <a:pt x="46" y="485"/>
                  <a:pt x="33" y="504"/>
                  <a:pt x="24" y="527"/>
                </a:cubicBezTo>
                <a:cubicBezTo>
                  <a:pt x="9" y="562"/>
                  <a:pt x="0" y="606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3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Freeform 18">
            <a:extLst>
              <a:ext uri="{FF2B5EF4-FFF2-40B4-BE49-F238E27FC236}">
                <a16:creationId xmlns:a16="http://schemas.microsoft.com/office/drawing/2014/main" id="{DA264B6D-C484-41B0-B4CB-97082482099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4625574" cy="1227613"/>
          </a:xfrm>
          <a:custGeom>
            <a:avLst/>
            <a:gdLst>
              <a:gd name="T0" fmla="*/ 1471 w 1471"/>
              <a:gd name="T1" fmla="*/ 0 h 660"/>
              <a:gd name="T2" fmla="*/ 1303 w 1471"/>
              <a:gd name="T3" fmla="*/ 335 h 660"/>
              <a:gd name="T4" fmla="*/ 1289 w 1471"/>
              <a:gd name="T5" fmla="*/ 359 h 660"/>
              <a:gd name="T6" fmla="*/ 1282 w 1471"/>
              <a:gd name="T7" fmla="*/ 367 h 660"/>
              <a:gd name="T8" fmla="*/ 1208 w 1471"/>
              <a:gd name="T9" fmla="*/ 422 h 660"/>
              <a:gd name="T10" fmla="*/ 1172 w 1471"/>
              <a:gd name="T11" fmla="*/ 428 h 660"/>
              <a:gd name="T12" fmla="*/ 1153 w 1471"/>
              <a:gd name="T13" fmla="*/ 428 h 660"/>
              <a:gd name="T14" fmla="*/ 145 w 1471"/>
              <a:gd name="T15" fmla="*/ 428 h 660"/>
              <a:gd name="T16" fmla="*/ 61 w 1471"/>
              <a:gd name="T17" fmla="*/ 470 h 660"/>
              <a:gd name="T18" fmla="*/ 24 w 1471"/>
              <a:gd name="T19" fmla="*/ 528 h 660"/>
              <a:gd name="T20" fmla="*/ 0 w 1471"/>
              <a:gd name="T21" fmla="*/ 660 h 660"/>
              <a:gd name="T22" fmla="*/ 0 w 1471"/>
              <a:gd name="T23" fmla="*/ 0 h 660"/>
              <a:gd name="T24" fmla="*/ 1471 w 1471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1" h="660">
                <a:moveTo>
                  <a:pt x="1471" y="0"/>
                </a:moveTo>
                <a:cubicBezTo>
                  <a:pt x="1303" y="335"/>
                  <a:pt x="1303" y="335"/>
                  <a:pt x="1303" y="335"/>
                </a:cubicBezTo>
                <a:cubicBezTo>
                  <a:pt x="1299" y="343"/>
                  <a:pt x="1294" y="351"/>
                  <a:pt x="1289" y="359"/>
                </a:cubicBezTo>
                <a:cubicBezTo>
                  <a:pt x="1287" y="362"/>
                  <a:pt x="1285" y="365"/>
                  <a:pt x="1282" y="367"/>
                </a:cubicBezTo>
                <a:cubicBezTo>
                  <a:pt x="1262" y="395"/>
                  <a:pt x="1236" y="414"/>
                  <a:pt x="1208" y="422"/>
                </a:cubicBezTo>
                <a:cubicBezTo>
                  <a:pt x="1197" y="426"/>
                  <a:pt x="1185" y="428"/>
                  <a:pt x="1172" y="428"/>
                </a:cubicBezTo>
                <a:cubicBezTo>
                  <a:pt x="1172" y="428"/>
                  <a:pt x="1166" y="428"/>
                  <a:pt x="1153" y="428"/>
                </a:cubicBezTo>
                <a:cubicBezTo>
                  <a:pt x="145" y="428"/>
                  <a:pt x="145" y="428"/>
                  <a:pt x="145" y="428"/>
                </a:cubicBezTo>
                <a:cubicBezTo>
                  <a:pt x="117" y="428"/>
                  <a:pt x="87" y="442"/>
                  <a:pt x="61" y="470"/>
                </a:cubicBezTo>
                <a:cubicBezTo>
                  <a:pt x="47" y="485"/>
                  <a:pt x="34" y="505"/>
                  <a:pt x="24" y="528"/>
                </a:cubicBezTo>
                <a:cubicBezTo>
                  <a:pt x="9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71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2032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reeform 19">
            <a:extLst>
              <a:ext uri="{FF2B5EF4-FFF2-40B4-BE49-F238E27FC236}">
                <a16:creationId xmlns:a16="http://schemas.microsoft.com/office/drawing/2014/main" id="{EEBF64A4-C7B1-4C8C-905C-010608734A86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5169159" cy="924542"/>
          </a:xfrm>
          <a:custGeom>
            <a:avLst/>
            <a:gdLst>
              <a:gd name="T0" fmla="*/ 1504 w 1504"/>
              <a:gd name="T1" fmla="*/ 0 h 660"/>
              <a:gd name="T2" fmla="*/ 1333 w 1504"/>
              <a:gd name="T3" fmla="*/ 335 h 660"/>
              <a:gd name="T4" fmla="*/ 1318 w 1504"/>
              <a:gd name="T5" fmla="*/ 359 h 660"/>
              <a:gd name="T6" fmla="*/ 1312 w 1504"/>
              <a:gd name="T7" fmla="*/ 367 h 660"/>
              <a:gd name="T8" fmla="*/ 1236 w 1504"/>
              <a:gd name="T9" fmla="*/ 422 h 660"/>
              <a:gd name="T10" fmla="*/ 1199 w 1504"/>
              <a:gd name="T11" fmla="*/ 428 h 660"/>
              <a:gd name="T12" fmla="*/ 1180 w 1504"/>
              <a:gd name="T13" fmla="*/ 428 h 660"/>
              <a:gd name="T14" fmla="*/ 148 w 1504"/>
              <a:gd name="T15" fmla="*/ 428 h 660"/>
              <a:gd name="T16" fmla="*/ 62 w 1504"/>
              <a:gd name="T17" fmla="*/ 470 h 660"/>
              <a:gd name="T18" fmla="*/ 25 w 1504"/>
              <a:gd name="T19" fmla="*/ 528 h 660"/>
              <a:gd name="T20" fmla="*/ 0 w 1504"/>
              <a:gd name="T21" fmla="*/ 660 h 660"/>
              <a:gd name="T22" fmla="*/ 0 w 1504"/>
              <a:gd name="T23" fmla="*/ 0 h 660"/>
              <a:gd name="T24" fmla="*/ 1504 w 1504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4" h="660">
                <a:moveTo>
                  <a:pt x="1504" y="0"/>
                </a:moveTo>
                <a:cubicBezTo>
                  <a:pt x="1333" y="335"/>
                  <a:pt x="1333" y="335"/>
                  <a:pt x="1333" y="335"/>
                </a:cubicBezTo>
                <a:cubicBezTo>
                  <a:pt x="1328" y="343"/>
                  <a:pt x="1323" y="351"/>
                  <a:pt x="1318" y="359"/>
                </a:cubicBezTo>
                <a:cubicBezTo>
                  <a:pt x="1316" y="362"/>
                  <a:pt x="1314" y="365"/>
                  <a:pt x="1312" y="367"/>
                </a:cubicBezTo>
                <a:cubicBezTo>
                  <a:pt x="1291" y="395"/>
                  <a:pt x="1264" y="414"/>
                  <a:pt x="1236" y="422"/>
                </a:cubicBezTo>
                <a:cubicBezTo>
                  <a:pt x="1224" y="426"/>
                  <a:pt x="1212" y="428"/>
                  <a:pt x="1199" y="428"/>
                </a:cubicBezTo>
                <a:cubicBezTo>
                  <a:pt x="1199" y="428"/>
                  <a:pt x="1192" y="428"/>
                  <a:pt x="1180" y="428"/>
                </a:cubicBezTo>
                <a:cubicBezTo>
                  <a:pt x="148" y="428"/>
                  <a:pt x="148" y="428"/>
                  <a:pt x="148" y="428"/>
                </a:cubicBezTo>
                <a:cubicBezTo>
                  <a:pt x="120" y="428"/>
                  <a:pt x="89" y="442"/>
                  <a:pt x="62" y="470"/>
                </a:cubicBezTo>
                <a:cubicBezTo>
                  <a:pt x="48" y="485"/>
                  <a:pt x="35" y="505"/>
                  <a:pt x="25" y="528"/>
                </a:cubicBezTo>
                <a:cubicBezTo>
                  <a:pt x="10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504" y="0"/>
                </a:lnTo>
                <a:close/>
              </a:path>
            </a:pathLst>
          </a:custGeom>
          <a:solidFill>
            <a:srgbClr val="E7B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7E52B6EB-D6FE-482B-BDCE-DDA00CA76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962" y="165521"/>
            <a:ext cx="1516427" cy="986847"/>
          </a:xfrm>
          <a:prstGeom prst="rect">
            <a:avLst/>
          </a:prstGeom>
        </p:spPr>
      </p:pic>
      <p:grpSp>
        <p:nvGrpSpPr>
          <p:cNvPr id="36" name="Group 61" title="Icon of a trash can">
            <a:extLst>
              <a:ext uri="{FF2B5EF4-FFF2-40B4-BE49-F238E27FC236}">
                <a16:creationId xmlns:a16="http://schemas.microsoft.com/office/drawing/2014/main" id="{5FD3D818-56FE-4F66-8308-948DAE6E693C}"/>
              </a:ext>
            </a:extLst>
          </p:cNvPr>
          <p:cNvGrpSpPr>
            <a:grpSpLocks/>
          </p:cNvGrpSpPr>
          <p:nvPr/>
        </p:nvGrpSpPr>
        <p:grpSpPr bwMode="auto">
          <a:xfrm>
            <a:off x="2264928" y="3943868"/>
            <a:ext cx="433690" cy="603021"/>
            <a:chOff x="4776413" y="2428251"/>
            <a:chExt cx="398502" cy="554951"/>
          </a:xfrm>
          <a:solidFill>
            <a:sysClr val="window" lastClr="FFFFFF"/>
          </a:solidFill>
        </p:grpSpPr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317F83A2-F0AB-45E3-AB31-3F1D0CFC4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413" y="2428251"/>
              <a:ext cx="398502" cy="103315"/>
            </a:xfrm>
            <a:custGeom>
              <a:avLst/>
              <a:gdLst>
                <a:gd name="T0" fmla="*/ 309577 w 398502"/>
                <a:gd name="T1" fmla="*/ 71952 h 103315"/>
                <a:gd name="T2" fmla="*/ 274893 w 398502"/>
                <a:gd name="T3" fmla="*/ 5535 h 103315"/>
                <a:gd name="T4" fmla="*/ 130251 w 398502"/>
                <a:gd name="T5" fmla="*/ 5535 h 103315"/>
                <a:gd name="T6" fmla="*/ 94829 w 398502"/>
                <a:gd name="T7" fmla="*/ 71952 h 103315"/>
                <a:gd name="T8" fmla="*/ 5535 w 398502"/>
                <a:gd name="T9" fmla="*/ 71952 h 103315"/>
                <a:gd name="T10" fmla="*/ 5535 w 398502"/>
                <a:gd name="T11" fmla="*/ 101470 h 103315"/>
                <a:gd name="T12" fmla="*/ 399609 w 398502"/>
                <a:gd name="T13" fmla="*/ 101470 h 103315"/>
                <a:gd name="T14" fmla="*/ 399609 w 398502"/>
                <a:gd name="T15" fmla="*/ 71952 h 103315"/>
                <a:gd name="T16" fmla="*/ 309577 w 398502"/>
                <a:gd name="T17" fmla="*/ 71952 h 103315"/>
                <a:gd name="T18" fmla="*/ 147962 w 398502"/>
                <a:gd name="T19" fmla="*/ 35053 h 103315"/>
                <a:gd name="T20" fmla="*/ 257182 w 398502"/>
                <a:gd name="T21" fmla="*/ 35053 h 103315"/>
                <a:gd name="T22" fmla="*/ 276369 w 398502"/>
                <a:gd name="T23" fmla="*/ 71952 h 103315"/>
                <a:gd name="T24" fmla="*/ 128037 w 398502"/>
                <a:gd name="T25" fmla="*/ 71952 h 103315"/>
                <a:gd name="T26" fmla="*/ 147962 w 398502"/>
                <a:gd name="T27" fmla="*/ 35053 h 1033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8502" h="103315">
                  <a:moveTo>
                    <a:pt x="309577" y="71952"/>
                  </a:moveTo>
                  <a:lnTo>
                    <a:pt x="274893" y="5535"/>
                  </a:lnTo>
                  <a:lnTo>
                    <a:pt x="130251" y="5535"/>
                  </a:lnTo>
                  <a:lnTo>
                    <a:pt x="94829" y="71952"/>
                  </a:lnTo>
                  <a:lnTo>
                    <a:pt x="5535" y="71952"/>
                  </a:lnTo>
                  <a:lnTo>
                    <a:pt x="5535" y="101470"/>
                  </a:lnTo>
                  <a:lnTo>
                    <a:pt x="399609" y="101470"/>
                  </a:lnTo>
                  <a:lnTo>
                    <a:pt x="399609" y="71952"/>
                  </a:lnTo>
                  <a:lnTo>
                    <a:pt x="309577" y="71952"/>
                  </a:lnTo>
                  <a:close/>
                  <a:moveTo>
                    <a:pt x="147962" y="35053"/>
                  </a:moveTo>
                  <a:lnTo>
                    <a:pt x="257182" y="35053"/>
                  </a:lnTo>
                  <a:lnTo>
                    <a:pt x="276369" y="71952"/>
                  </a:lnTo>
                  <a:lnTo>
                    <a:pt x="128037" y="71952"/>
                  </a:lnTo>
                  <a:lnTo>
                    <a:pt x="147962" y="350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5FCB99C0-0E0B-4076-A780-5BD7AC3E0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456" y="2555574"/>
              <a:ext cx="44278" cy="361604"/>
            </a:xfrm>
            <a:custGeom>
              <a:avLst/>
              <a:gdLst>
                <a:gd name="T0" fmla="*/ 5631 w 44278"/>
                <a:gd name="T1" fmla="*/ 357572 h 361603"/>
                <a:gd name="T2" fmla="*/ 11818 w 44278"/>
                <a:gd name="T3" fmla="*/ 5631 h 361603"/>
                <a:gd name="T4" fmla="*/ 41331 w 44278"/>
                <a:gd name="T5" fmla="*/ 6150 h 361603"/>
                <a:gd name="T6" fmla="*/ 35144 w 44278"/>
                <a:gd name="T7" fmla="*/ 358091 h 3616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278" h="361603">
                  <a:moveTo>
                    <a:pt x="5631" y="357571"/>
                  </a:moveTo>
                  <a:lnTo>
                    <a:pt x="11818" y="5631"/>
                  </a:lnTo>
                  <a:lnTo>
                    <a:pt x="41331" y="6150"/>
                  </a:lnTo>
                  <a:lnTo>
                    <a:pt x="35144" y="358090"/>
                  </a:lnTo>
                  <a:lnTo>
                    <a:pt x="5631" y="357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D8E549D0-5232-4FE9-B17E-73F49B3E2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263" y="2554775"/>
              <a:ext cx="44278" cy="361604"/>
            </a:xfrm>
            <a:custGeom>
              <a:avLst/>
              <a:gdLst>
                <a:gd name="T0" fmla="*/ 5631 w 44278"/>
                <a:gd name="T1" fmla="*/ 6150 h 361603"/>
                <a:gd name="T2" fmla="*/ 35144 w 44278"/>
                <a:gd name="T3" fmla="*/ 5631 h 361603"/>
                <a:gd name="T4" fmla="*/ 41336 w 44278"/>
                <a:gd name="T5" fmla="*/ 357572 h 361603"/>
                <a:gd name="T6" fmla="*/ 11823 w 44278"/>
                <a:gd name="T7" fmla="*/ 358091 h 3616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278" h="361603">
                  <a:moveTo>
                    <a:pt x="5631" y="6150"/>
                  </a:moveTo>
                  <a:lnTo>
                    <a:pt x="35144" y="5631"/>
                  </a:lnTo>
                  <a:lnTo>
                    <a:pt x="41336" y="357571"/>
                  </a:lnTo>
                  <a:lnTo>
                    <a:pt x="11823" y="358090"/>
                  </a:lnTo>
                  <a:lnTo>
                    <a:pt x="5631" y="6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C072FB80-89BC-4075-91E7-2ABDD8EEB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980" y="2555181"/>
              <a:ext cx="346844" cy="428021"/>
            </a:xfrm>
            <a:custGeom>
              <a:avLst/>
              <a:gdLst>
                <a:gd name="T0" fmla="*/ 332454 w 346844"/>
                <a:gd name="T1" fmla="*/ 423963 h 428020"/>
                <a:gd name="T2" fmla="*/ 20294 w 346844"/>
                <a:gd name="T3" fmla="*/ 423963 h 428020"/>
                <a:gd name="T4" fmla="*/ 5535 w 346844"/>
                <a:gd name="T5" fmla="*/ 6273 h 428020"/>
                <a:gd name="T6" fmla="*/ 35053 w 346844"/>
                <a:gd name="T7" fmla="*/ 5535 h 428020"/>
                <a:gd name="T8" fmla="*/ 48337 w 346844"/>
                <a:gd name="T9" fmla="*/ 394444 h 428020"/>
                <a:gd name="T10" fmla="*/ 303673 w 346844"/>
                <a:gd name="T11" fmla="*/ 394444 h 428020"/>
                <a:gd name="T12" fmla="*/ 317695 w 346844"/>
                <a:gd name="T13" fmla="*/ 5535 h 428020"/>
                <a:gd name="T14" fmla="*/ 347213 w 346844"/>
                <a:gd name="T15" fmla="*/ 6273 h 428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6844" h="428020">
                  <a:moveTo>
                    <a:pt x="332454" y="423962"/>
                  </a:moveTo>
                  <a:lnTo>
                    <a:pt x="20294" y="423962"/>
                  </a:lnTo>
                  <a:lnTo>
                    <a:pt x="5535" y="6273"/>
                  </a:lnTo>
                  <a:lnTo>
                    <a:pt x="35053" y="5535"/>
                  </a:lnTo>
                  <a:lnTo>
                    <a:pt x="48337" y="394443"/>
                  </a:lnTo>
                  <a:lnTo>
                    <a:pt x="303673" y="394443"/>
                  </a:lnTo>
                  <a:lnTo>
                    <a:pt x="317695" y="5535"/>
                  </a:lnTo>
                  <a:lnTo>
                    <a:pt x="347213" y="6273"/>
                  </a:lnTo>
                  <a:lnTo>
                    <a:pt x="332454" y="4239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7" name="Freeform 11">
            <a:extLst>
              <a:ext uri="{FF2B5EF4-FFF2-40B4-BE49-F238E27FC236}">
                <a16:creationId xmlns:a16="http://schemas.microsoft.com/office/drawing/2014/main" id="{FA9AB662-31A9-44B2-B51C-6744F00ECB8C}"/>
              </a:ext>
            </a:extLst>
          </p:cNvPr>
          <p:cNvSpPr>
            <a:spLocks/>
          </p:cNvSpPr>
          <p:nvPr/>
        </p:nvSpPr>
        <p:spPr bwMode="auto">
          <a:xfrm flipH="1">
            <a:off x="693977" y="1550421"/>
            <a:ext cx="4586818" cy="4686532"/>
          </a:xfrm>
          <a:custGeom>
            <a:avLst/>
            <a:gdLst>
              <a:gd name="T0" fmla="*/ 2872 w 5244"/>
              <a:gd name="T1" fmla="*/ 18 h 5359"/>
              <a:gd name="T2" fmla="*/ 3312 w 5244"/>
              <a:gd name="T3" fmla="*/ 105 h 5359"/>
              <a:gd name="T4" fmla="*/ 3728 w 5244"/>
              <a:gd name="T5" fmla="*/ 265 h 5359"/>
              <a:gd name="T6" fmla="*/ 4114 w 5244"/>
              <a:gd name="T7" fmla="*/ 492 h 5359"/>
              <a:gd name="T8" fmla="*/ 4460 w 5244"/>
              <a:gd name="T9" fmla="*/ 786 h 5359"/>
              <a:gd name="T10" fmla="*/ 4754 w 5244"/>
              <a:gd name="T11" fmla="*/ 1133 h 5359"/>
              <a:gd name="T12" fmla="*/ 4981 w 5244"/>
              <a:gd name="T13" fmla="*/ 1517 h 5359"/>
              <a:gd name="T14" fmla="*/ 5141 w 5244"/>
              <a:gd name="T15" fmla="*/ 1935 h 5359"/>
              <a:gd name="T16" fmla="*/ 5228 w 5244"/>
              <a:gd name="T17" fmla="*/ 2375 h 5359"/>
              <a:gd name="T18" fmla="*/ 5241 w 5244"/>
              <a:gd name="T19" fmla="*/ 2832 h 5359"/>
              <a:gd name="T20" fmla="*/ 5178 w 5244"/>
              <a:gd name="T21" fmla="*/ 3279 h 5359"/>
              <a:gd name="T22" fmla="*/ 5042 w 5244"/>
              <a:gd name="T23" fmla="*/ 3705 h 5359"/>
              <a:gd name="T24" fmla="*/ 4837 w 5244"/>
              <a:gd name="T25" fmla="*/ 4103 h 5359"/>
              <a:gd name="T26" fmla="*/ 4566 w 5244"/>
              <a:gd name="T27" fmla="*/ 4463 h 5359"/>
              <a:gd name="T28" fmla="*/ 4234 w 5244"/>
              <a:gd name="T29" fmla="*/ 4777 h 5359"/>
              <a:gd name="T30" fmla="*/ 3861 w 5244"/>
              <a:gd name="T31" fmla="*/ 5027 h 5359"/>
              <a:gd name="T32" fmla="*/ 3453 w 5244"/>
              <a:gd name="T33" fmla="*/ 5209 h 5359"/>
              <a:gd name="T34" fmla="*/ 3020 w 5244"/>
              <a:gd name="T35" fmla="*/ 5321 h 5359"/>
              <a:gd name="T36" fmla="*/ 2568 w 5244"/>
              <a:gd name="T37" fmla="*/ 5359 h 5359"/>
              <a:gd name="T38" fmla="*/ 2868 w 5244"/>
              <a:gd name="T39" fmla="*/ 4885 h 5359"/>
              <a:gd name="T40" fmla="*/ 3297 w 5244"/>
              <a:gd name="T41" fmla="*/ 4783 h 5359"/>
              <a:gd name="T42" fmla="*/ 3690 w 5244"/>
              <a:gd name="T43" fmla="*/ 4601 h 5359"/>
              <a:gd name="T44" fmla="*/ 4037 w 5244"/>
              <a:gd name="T45" fmla="*/ 4351 h 5359"/>
              <a:gd name="T46" fmla="*/ 4329 w 5244"/>
              <a:gd name="T47" fmla="*/ 4039 h 5359"/>
              <a:gd name="T48" fmla="*/ 4557 w 5244"/>
              <a:gd name="T49" fmla="*/ 3675 h 5359"/>
              <a:gd name="T50" fmla="*/ 4713 w 5244"/>
              <a:gd name="T51" fmla="*/ 3271 h 5359"/>
              <a:gd name="T52" fmla="*/ 4787 w 5244"/>
              <a:gd name="T53" fmla="*/ 2832 h 5359"/>
              <a:gd name="T54" fmla="*/ 4773 w 5244"/>
              <a:gd name="T55" fmla="*/ 2379 h 5359"/>
              <a:gd name="T56" fmla="*/ 4669 w 5244"/>
              <a:gd name="T57" fmla="*/ 1950 h 5359"/>
              <a:gd name="T58" fmla="*/ 4488 w 5244"/>
              <a:gd name="T59" fmla="*/ 1557 h 5359"/>
              <a:gd name="T60" fmla="*/ 4237 w 5244"/>
              <a:gd name="T61" fmla="*/ 1210 h 5359"/>
              <a:gd name="T62" fmla="*/ 3926 w 5244"/>
              <a:gd name="T63" fmla="*/ 917 h 5359"/>
              <a:gd name="T64" fmla="*/ 3563 w 5244"/>
              <a:gd name="T65" fmla="*/ 689 h 5359"/>
              <a:gd name="T66" fmla="*/ 3158 w 5244"/>
              <a:gd name="T67" fmla="*/ 533 h 5359"/>
              <a:gd name="T68" fmla="*/ 2719 w 5244"/>
              <a:gd name="T69" fmla="*/ 459 h 5359"/>
              <a:gd name="T70" fmla="*/ 2274 w 5244"/>
              <a:gd name="T71" fmla="*/ 472 h 5359"/>
              <a:gd name="T72" fmla="*/ 1856 w 5244"/>
              <a:gd name="T73" fmla="*/ 569 h 5359"/>
              <a:gd name="T74" fmla="*/ 1472 w 5244"/>
              <a:gd name="T75" fmla="*/ 740 h 5359"/>
              <a:gd name="T76" fmla="*/ 1130 w 5244"/>
              <a:gd name="T77" fmla="*/ 978 h 5359"/>
              <a:gd name="T78" fmla="*/ 838 w 5244"/>
              <a:gd name="T79" fmla="*/ 1276 h 5359"/>
              <a:gd name="T80" fmla="*/ 606 w 5244"/>
              <a:gd name="T81" fmla="*/ 1624 h 5359"/>
              <a:gd name="T82" fmla="*/ 442 w 5244"/>
              <a:gd name="T83" fmla="*/ 2017 h 5359"/>
              <a:gd name="T84" fmla="*/ 97 w 5244"/>
              <a:gd name="T85" fmla="*/ 1646 h 5359"/>
              <a:gd name="T86" fmla="*/ 301 w 5244"/>
              <a:gd name="T87" fmla="*/ 1254 h 5359"/>
              <a:gd name="T88" fmla="*/ 565 w 5244"/>
              <a:gd name="T89" fmla="*/ 901 h 5359"/>
              <a:gd name="T90" fmla="*/ 890 w 5244"/>
              <a:gd name="T91" fmla="*/ 592 h 5359"/>
              <a:gd name="T92" fmla="*/ 1267 w 5244"/>
              <a:gd name="T93" fmla="*/ 337 h 5359"/>
              <a:gd name="T94" fmla="*/ 1677 w 5244"/>
              <a:gd name="T95" fmla="*/ 153 h 5359"/>
              <a:gd name="T96" fmla="*/ 2114 w 5244"/>
              <a:gd name="T97" fmla="*/ 40 h 5359"/>
              <a:gd name="T98" fmla="*/ 2568 w 5244"/>
              <a:gd name="T99" fmla="*/ 0 h 5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244" h="5359">
                <a:moveTo>
                  <a:pt x="2568" y="0"/>
                </a:moveTo>
                <a:lnTo>
                  <a:pt x="2721" y="5"/>
                </a:lnTo>
                <a:lnTo>
                  <a:pt x="2872" y="18"/>
                </a:lnTo>
                <a:lnTo>
                  <a:pt x="3020" y="38"/>
                </a:lnTo>
                <a:lnTo>
                  <a:pt x="3167" y="68"/>
                </a:lnTo>
                <a:lnTo>
                  <a:pt x="3312" y="105"/>
                </a:lnTo>
                <a:lnTo>
                  <a:pt x="3453" y="150"/>
                </a:lnTo>
                <a:lnTo>
                  <a:pt x="3593" y="204"/>
                </a:lnTo>
                <a:lnTo>
                  <a:pt x="3728" y="265"/>
                </a:lnTo>
                <a:lnTo>
                  <a:pt x="3861" y="332"/>
                </a:lnTo>
                <a:lnTo>
                  <a:pt x="3989" y="410"/>
                </a:lnTo>
                <a:lnTo>
                  <a:pt x="4114" y="492"/>
                </a:lnTo>
                <a:lnTo>
                  <a:pt x="4234" y="582"/>
                </a:lnTo>
                <a:lnTo>
                  <a:pt x="4350" y="681"/>
                </a:lnTo>
                <a:lnTo>
                  <a:pt x="4460" y="786"/>
                </a:lnTo>
                <a:lnTo>
                  <a:pt x="4566" y="896"/>
                </a:lnTo>
                <a:lnTo>
                  <a:pt x="4662" y="1013"/>
                </a:lnTo>
                <a:lnTo>
                  <a:pt x="4754" y="1133"/>
                </a:lnTo>
                <a:lnTo>
                  <a:pt x="4837" y="1258"/>
                </a:lnTo>
                <a:lnTo>
                  <a:pt x="4914" y="1386"/>
                </a:lnTo>
                <a:lnTo>
                  <a:pt x="4981" y="1517"/>
                </a:lnTo>
                <a:lnTo>
                  <a:pt x="5042" y="1654"/>
                </a:lnTo>
                <a:lnTo>
                  <a:pt x="5096" y="1793"/>
                </a:lnTo>
                <a:lnTo>
                  <a:pt x="5141" y="1935"/>
                </a:lnTo>
                <a:lnTo>
                  <a:pt x="5178" y="2079"/>
                </a:lnTo>
                <a:lnTo>
                  <a:pt x="5206" y="2227"/>
                </a:lnTo>
                <a:lnTo>
                  <a:pt x="5228" y="2375"/>
                </a:lnTo>
                <a:lnTo>
                  <a:pt x="5241" y="2527"/>
                </a:lnTo>
                <a:lnTo>
                  <a:pt x="5244" y="2679"/>
                </a:lnTo>
                <a:lnTo>
                  <a:pt x="5241" y="2832"/>
                </a:lnTo>
                <a:lnTo>
                  <a:pt x="5228" y="2983"/>
                </a:lnTo>
                <a:lnTo>
                  <a:pt x="5206" y="3133"/>
                </a:lnTo>
                <a:lnTo>
                  <a:pt x="5178" y="3279"/>
                </a:lnTo>
                <a:lnTo>
                  <a:pt x="5141" y="3424"/>
                </a:lnTo>
                <a:lnTo>
                  <a:pt x="5096" y="3565"/>
                </a:lnTo>
                <a:lnTo>
                  <a:pt x="5042" y="3705"/>
                </a:lnTo>
                <a:lnTo>
                  <a:pt x="4981" y="3841"/>
                </a:lnTo>
                <a:lnTo>
                  <a:pt x="4914" y="3973"/>
                </a:lnTo>
                <a:lnTo>
                  <a:pt x="4837" y="4103"/>
                </a:lnTo>
                <a:lnTo>
                  <a:pt x="4754" y="4226"/>
                </a:lnTo>
                <a:lnTo>
                  <a:pt x="4662" y="4348"/>
                </a:lnTo>
                <a:lnTo>
                  <a:pt x="4566" y="4463"/>
                </a:lnTo>
                <a:lnTo>
                  <a:pt x="4460" y="4573"/>
                </a:lnTo>
                <a:lnTo>
                  <a:pt x="4350" y="4678"/>
                </a:lnTo>
                <a:lnTo>
                  <a:pt x="4234" y="4777"/>
                </a:lnTo>
                <a:lnTo>
                  <a:pt x="4114" y="4867"/>
                </a:lnTo>
                <a:lnTo>
                  <a:pt x="3989" y="4951"/>
                </a:lnTo>
                <a:lnTo>
                  <a:pt x="3861" y="5027"/>
                </a:lnTo>
                <a:lnTo>
                  <a:pt x="3728" y="5096"/>
                </a:lnTo>
                <a:lnTo>
                  <a:pt x="3593" y="5156"/>
                </a:lnTo>
                <a:lnTo>
                  <a:pt x="3453" y="5209"/>
                </a:lnTo>
                <a:lnTo>
                  <a:pt x="3312" y="5253"/>
                </a:lnTo>
                <a:lnTo>
                  <a:pt x="3167" y="5291"/>
                </a:lnTo>
                <a:lnTo>
                  <a:pt x="3020" y="5321"/>
                </a:lnTo>
                <a:lnTo>
                  <a:pt x="2872" y="5340"/>
                </a:lnTo>
                <a:lnTo>
                  <a:pt x="2721" y="5354"/>
                </a:lnTo>
                <a:lnTo>
                  <a:pt x="2568" y="5359"/>
                </a:lnTo>
                <a:lnTo>
                  <a:pt x="2568" y="4907"/>
                </a:lnTo>
                <a:lnTo>
                  <a:pt x="2719" y="4900"/>
                </a:lnTo>
                <a:lnTo>
                  <a:pt x="2868" y="4885"/>
                </a:lnTo>
                <a:lnTo>
                  <a:pt x="3015" y="4861"/>
                </a:lnTo>
                <a:lnTo>
                  <a:pt x="3158" y="4826"/>
                </a:lnTo>
                <a:lnTo>
                  <a:pt x="3297" y="4783"/>
                </a:lnTo>
                <a:lnTo>
                  <a:pt x="3434" y="4731"/>
                </a:lnTo>
                <a:lnTo>
                  <a:pt x="3563" y="4670"/>
                </a:lnTo>
                <a:lnTo>
                  <a:pt x="3690" y="4601"/>
                </a:lnTo>
                <a:lnTo>
                  <a:pt x="3811" y="4525"/>
                </a:lnTo>
                <a:lnTo>
                  <a:pt x="3926" y="4441"/>
                </a:lnTo>
                <a:lnTo>
                  <a:pt x="4037" y="4351"/>
                </a:lnTo>
                <a:lnTo>
                  <a:pt x="4140" y="4252"/>
                </a:lnTo>
                <a:lnTo>
                  <a:pt x="4237" y="4149"/>
                </a:lnTo>
                <a:lnTo>
                  <a:pt x="4329" y="4039"/>
                </a:lnTo>
                <a:lnTo>
                  <a:pt x="4413" y="3924"/>
                </a:lnTo>
                <a:lnTo>
                  <a:pt x="4488" y="3802"/>
                </a:lnTo>
                <a:lnTo>
                  <a:pt x="4557" y="3675"/>
                </a:lnTo>
                <a:lnTo>
                  <a:pt x="4618" y="3546"/>
                </a:lnTo>
                <a:lnTo>
                  <a:pt x="4669" y="3409"/>
                </a:lnTo>
                <a:lnTo>
                  <a:pt x="4713" y="3271"/>
                </a:lnTo>
                <a:lnTo>
                  <a:pt x="4748" y="3128"/>
                </a:lnTo>
                <a:lnTo>
                  <a:pt x="4773" y="2982"/>
                </a:lnTo>
                <a:lnTo>
                  <a:pt x="4787" y="2832"/>
                </a:lnTo>
                <a:lnTo>
                  <a:pt x="4792" y="2679"/>
                </a:lnTo>
                <a:lnTo>
                  <a:pt x="4787" y="2527"/>
                </a:lnTo>
                <a:lnTo>
                  <a:pt x="4773" y="2379"/>
                </a:lnTo>
                <a:lnTo>
                  <a:pt x="4748" y="2231"/>
                </a:lnTo>
                <a:lnTo>
                  <a:pt x="4713" y="2088"/>
                </a:lnTo>
                <a:lnTo>
                  <a:pt x="4669" y="1950"/>
                </a:lnTo>
                <a:lnTo>
                  <a:pt x="4618" y="1813"/>
                </a:lnTo>
                <a:lnTo>
                  <a:pt x="4557" y="1683"/>
                </a:lnTo>
                <a:lnTo>
                  <a:pt x="4488" y="1557"/>
                </a:lnTo>
                <a:lnTo>
                  <a:pt x="4413" y="1435"/>
                </a:lnTo>
                <a:lnTo>
                  <a:pt x="4329" y="1320"/>
                </a:lnTo>
                <a:lnTo>
                  <a:pt x="4237" y="1210"/>
                </a:lnTo>
                <a:lnTo>
                  <a:pt x="4140" y="1106"/>
                </a:lnTo>
                <a:lnTo>
                  <a:pt x="4037" y="1008"/>
                </a:lnTo>
                <a:lnTo>
                  <a:pt x="3926" y="917"/>
                </a:lnTo>
                <a:lnTo>
                  <a:pt x="3811" y="834"/>
                </a:lnTo>
                <a:lnTo>
                  <a:pt x="3690" y="758"/>
                </a:lnTo>
                <a:lnTo>
                  <a:pt x="3563" y="689"/>
                </a:lnTo>
                <a:lnTo>
                  <a:pt x="3434" y="628"/>
                </a:lnTo>
                <a:lnTo>
                  <a:pt x="3297" y="577"/>
                </a:lnTo>
                <a:lnTo>
                  <a:pt x="3158" y="533"/>
                </a:lnTo>
                <a:lnTo>
                  <a:pt x="3015" y="498"/>
                </a:lnTo>
                <a:lnTo>
                  <a:pt x="2868" y="474"/>
                </a:lnTo>
                <a:lnTo>
                  <a:pt x="2719" y="459"/>
                </a:lnTo>
                <a:lnTo>
                  <a:pt x="2568" y="454"/>
                </a:lnTo>
                <a:lnTo>
                  <a:pt x="2420" y="459"/>
                </a:lnTo>
                <a:lnTo>
                  <a:pt x="2274" y="472"/>
                </a:lnTo>
                <a:lnTo>
                  <a:pt x="2132" y="495"/>
                </a:lnTo>
                <a:lnTo>
                  <a:pt x="1993" y="528"/>
                </a:lnTo>
                <a:lnTo>
                  <a:pt x="1856" y="569"/>
                </a:lnTo>
                <a:lnTo>
                  <a:pt x="1725" y="618"/>
                </a:lnTo>
                <a:lnTo>
                  <a:pt x="1595" y="676"/>
                </a:lnTo>
                <a:lnTo>
                  <a:pt x="1472" y="740"/>
                </a:lnTo>
                <a:lnTo>
                  <a:pt x="1352" y="812"/>
                </a:lnTo>
                <a:lnTo>
                  <a:pt x="1239" y="893"/>
                </a:lnTo>
                <a:lnTo>
                  <a:pt x="1130" y="978"/>
                </a:lnTo>
                <a:lnTo>
                  <a:pt x="1027" y="1072"/>
                </a:lnTo>
                <a:lnTo>
                  <a:pt x="930" y="1171"/>
                </a:lnTo>
                <a:lnTo>
                  <a:pt x="838" y="1276"/>
                </a:lnTo>
                <a:lnTo>
                  <a:pt x="754" y="1386"/>
                </a:lnTo>
                <a:lnTo>
                  <a:pt x="677" y="1503"/>
                </a:lnTo>
                <a:lnTo>
                  <a:pt x="606" y="1624"/>
                </a:lnTo>
                <a:lnTo>
                  <a:pt x="544" y="1751"/>
                </a:lnTo>
                <a:lnTo>
                  <a:pt x="488" y="1882"/>
                </a:lnTo>
                <a:lnTo>
                  <a:pt x="442" y="2017"/>
                </a:lnTo>
                <a:lnTo>
                  <a:pt x="0" y="1922"/>
                </a:lnTo>
                <a:lnTo>
                  <a:pt x="44" y="1782"/>
                </a:lnTo>
                <a:lnTo>
                  <a:pt x="97" y="1646"/>
                </a:lnTo>
                <a:lnTo>
                  <a:pt x="158" y="1511"/>
                </a:lnTo>
                <a:lnTo>
                  <a:pt x="225" y="1381"/>
                </a:lnTo>
                <a:lnTo>
                  <a:pt x="301" y="1254"/>
                </a:lnTo>
                <a:lnTo>
                  <a:pt x="381" y="1133"/>
                </a:lnTo>
                <a:lnTo>
                  <a:pt x="470" y="1014"/>
                </a:lnTo>
                <a:lnTo>
                  <a:pt x="565" y="901"/>
                </a:lnTo>
                <a:lnTo>
                  <a:pt x="667" y="793"/>
                </a:lnTo>
                <a:lnTo>
                  <a:pt x="775" y="691"/>
                </a:lnTo>
                <a:lnTo>
                  <a:pt x="890" y="592"/>
                </a:lnTo>
                <a:lnTo>
                  <a:pt x="1012" y="500"/>
                </a:lnTo>
                <a:lnTo>
                  <a:pt x="1137" y="414"/>
                </a:lnTo>
                <a:lnTo>
                  <a:pt x="1267" y="337"/>
                </a:lnTo>
                <a:lnTo>
                  <a:pt x="1400" y="268"/>
                </a:lnTo>
                <a:lnTo>
                  <a:pt x="1538" y="207"/>
                </a:lnTo>
                <a:lnTo>
                  <a:pt x="1677" y="153"/>
                </a:lnTo>
                <a:lnTo>
                  <a:pt x="1820" y="107"/>
                </a:lnTo>
                <a:lnTo>
                  <a:pt x="1967" y="69"/>
                </a:lnTo>
                <a:lnTo>
                  <a:pt x="2114" y="40"/>
                </a:lnTo>
                <a:lnTo>
                  <a:pt x="2264" y="18"/>
                </a:lnTo>
                <a:lnTo>
                  <a:pt x="2415" y="5"/>
                </a:lnTo>
                <a:lnTo>
                  <a:pt x="2568" y="0"/>
                </a:lnTo>
                <a:close/>
              </a:path>
            </a:pathLst>
          </a:custGeom>
          <a:solidFill>
            <a:srgbClr val="5FB7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 12">
            <a:extLst>
              <a:ext uri="{FF2B5EF4-FFF2-40B4-BE49-F238E27FC236}">
                <a16:creationId xmlns:a16="http://schemas.microsoft.com/office/drawing/2014/main" id="{DD190B55-3F80-4055-8006-A537E4722712}"/>
              </a:ext>
            </a:extLst>
          </p:cNvPr>
          <p:cNvSpPr>
            <a:spLocks/>
          </p:cNvSpPr>
          <p:nvPr/>
        </p:nvSpPr>
        <p:spPr bwMode="auto">
          <a:xfrm flipH="1">
            <a:off x="1458920" y="2301771"/>
            <a:ext cx="3099863" cy="3183833"/>
          </a:xfrm>
          <a:custGeom>
            <a:avLst/>
            <a:gdLst>
              <a:gd name="T0" fmla="*/ 1860 w 3543"/>
              <a:gd name="T1" fmla="*/ 5 h 3639"/>
              <a:gd name="T2" fmla="*/ 2122 w 3543"/>
              <a:gd name="T3" fmla="*/ 44 h 3639"/>
              <a:gd name="T4" fmla="*/ 2372 w 3543"/>
              <a:gd name="T5" fmla="*/ 120 h 3639"/>
              <a:gd name="T6" fmla="*/ 2604 w 3543"/>
              <a:gd name="T7" fmla="*/ 228 h 3639"/>
              <a:gd name="T8" fmla="*/ 2817 w 3543"/>
              <a:gd name="T9" fmla="*/ 366 h 3639"/>
              <a:gd name="T10" fmla="*/ 3010 w 3543"/>
              <a:gd name="T11" fmla="*/ 534 h 3639"/>
              <a:gd name="T12" fmla="*/ 3175 w 3543"/>
              <a:gd name="T13" fmla="*/ 725 h 3639"/>
              <a:gd name="T14" fmla="*/ 3315 w 3543"/>
              <a:gd name="T15" fmla="*/ 938 h 3639"/>
              <a:gd name="T16" fmla="*/ 3424 w 3543"/>
              <a:gd name="T17" fmla="*/ 1172 h 3639"/>
              <a:gd name="T18" fmla="*/ 3499 w 3543"/>
              <a:gd name="T19" fmla="*/ 1422 h 3639"/>
              <a:gd name="T20" fmla="*/ 3539 w 3543"/>
              <a:gd name="T21" fmla="*/ 1685 h 3639"/>
              <a:gd name="T22" fmla="*/ 3539 w 3543"/>
              <a:gd name="T23" fmla="*/ 1956 h 3639"/>
              <a:gd name="T24" fmla="*/ 3499 w 3543"/>
              <a:gd name="T25" fmla="*/ 2217 h 3639"/>
              <a:gd name="T26" fmla="*/ 3424 w 3543"/>
              <a:gd name="T27" fmla="*/ 2467 h 3639"/>
              <a:gd name="T28" fmla="*/ 3315 w 3543"/>
              <a:gd name="T29" fmla="*/ 2700 h 3639"/>
              <a:gd name="T30" fmla="*/ 3175 w 3543"/>
              <a:gd name="T31" fmla="*/ 2914 h 3639"/>
              <a:gd name="T32" fmla="*/ 3010 w 3543"/>
              <a:gd name="T33" fmla="*/ 3105 h 3639"/>
              <a:gd name="T34" fmla="*/ 2817 w 3543"/>
              <a:gd name="T35" fmla="*/ 3272 h 3639"/>
              <a:gd name="T36" fmla="*/ 2604 w 3543"/>
              <a:gd name="T37" fmla="*/ 3410 h 3639"/>
              <a:gd name="T38" fmla="*/ 2372 w 3543"/>
              <a:gd name="T39" fmla="*/ 3519 h 3639"/>
              <a:gd name="T40" fmla="*/ 2122 w 3543"/>
              <a:gd name="T41" fmla="*/ 3595 h 3639"/>
              <a:gd name="T42" fmla="*/ 1860 w 3543"/>
              <a:gd name="T43" fmla="*/ 3634 h 3639"/>
              <a:gd name="T44" fmla="*/ 1725 w 3543"/>
              <a:gd name="T45" fmla="*/ 3187 h 3639"/>
              <a:gd name="T46" fmla="*/ 1956 w 3543"/>
              <a:gd name="T47" fmla="*/ 3167 h 3639"/>
              <a:gd name="T48" fmla="*/ 2177 w 3543"/>
              <a:gd name="T49" fmla="*/ 3110 h 3639"/>
              <a:gd name="T50" fmla="*/ 2382 w 3543"/>
              <a:gd name="T51" fmla="*/ 3018 h 3639"/>
              <a:gd name="T52" fmla="*/ 2566 w 3543"/>
              <a:gd name="T53" fmla="*/ 2896 h 3639"/>
              <a:gd name="T54" fmla="*/ 2729 w 3543"/>
              <a:gd name="T55" fmla="*/ 2746 h 3639"/>
              <a:gd name="T56" fmla="*/ 2865 w 3543"/>
              <a:gd name="T57" fmla="*/ 2572 h 3639"/>
              <a:gd name="T58" fmla="*/ 2972 w 3543"/>
              <a:gd name="T59" fmla="*/ 2377 h 3639"/>
              <a:gd name="T60" fmla="*/ 3047 w 3543"/>
              <a:gd name="T61" fmla="*/ 2165 h 3639"/>
              <a:gd name="T62" fmla="*/ 3085 w 3543"/>
              <a:gd name="T63" fmla="*/ 1938 h 3639"/>
              <a:gd name="T64" fmla="*/ 3085 w 3543"/>
              <a:gd name="T65" fmla="*/ 1701 h 3639"/>
              <a:gd name="T66" fmla="*/ 3047 w 3543"/>
              <a:gd name="T67" fmla="*/ 1474 h 3639"/>
              <a:gd name="T68" fmla="*/ 2972 w 3543"/>
              <a:gd name="T69" fmla="*/ 1262 h 3639"/>
              <a:gd name="T70" fmla="*/ 2865 w 3543"/>
              <a:gd name="T71" fmla="*/ 1067 h 3639"/>
              <a:gd name="T72" fmla="*/ 2729 w 3543"/>
              <a:gd name="T73" fmla="*/ 894 h 3639"/>
              <a:gd name="T74" fmla="*/ 2566 w 3543"/>
              <a:gd name="T75" fmla="*/ 743 h 3639"/>
              <a:gd name="T76" fmla="*/ 2382 w 3543"/>
              <a:gd name="T77" fmla="*/ 621 h 3639"/>
              <a:gd name="T78" fmla="*/ 2177 w 3543"/>
              <a:gd name="T79" fmla="*/ 529 h 3639"/>
              <a:gd name="T80" fmla="*/ 1956 w 3543"/>
              <a:gd name="T81" fmla="*/ 473 h 3639"/>
              <a:gd name="T82" fmla="*/ 1725 w 3543"/>
              <a:gd name="T83" fmla="*/ 454 h 3639"/>
              <a:gd name="T84" fmla="*/ 1496 w 3543"/>
              <a:gd name="T85" fmla="*/ 472 h 3639"/>
              <a:gd name="T86" fmla="*/ 1281 w 3543"/>
              <a:gd name="T87" fmla="*/ 526 h 3639"/>
              <a:gd name="T88" fmla="*/ 1079 w 3543"/>
              <a:gd name="T89" fmla="*/ 613 h 3639"/>
              <a:gd name="T90" fmla="*/ 897 w 3543"/>
              <a:gd name="T91" fmla="*/ 731 h 3639"/>
              <a:gd name="T92" fmla="*/ 734 w 3543"/>
              <a:gd name="T93" fmla="*/ 876 h 3639"/>
              <a:gd name="T94" fmla="*/ 598 w 3543"/>
              <a:gd name="T95" fmla="*/ 1045 h 3639"/>
              <a:gd name="T96" fmla="*/ 488 w 3543"/>
              <a:gd name="T97" fmla="*/ 1236 h 3639"/>
              <a:gd name="T98" fmla="*/ 0 w 3543"/>
              <a:gd name="T99" fmla="*/ 1244 h 3639"/>
              <a:gd name="T100" fmla="*/ 93 w 3543"/>
              <a:gd name="T101" fmla="*/ 1016 h 3639"/>
              <a:gd name="T102" fmla="*/ 217 w 3543"/>
              <a:gd name="T103" fmla="*/ 804 h 3639"/>
              <a:gd name="T104" fmla="*/ 368 w 3543"/>
              <a:gd name="T105" fmla="*/ 608 h 3639"/>
              <a:gd name="T106" fmla="*/ 545 w 3543"/>
              <a:gd name="T107" fmla="*/ 434 h 3639"/>
              <a:gd name="T108" fmla="*/ 754 w 3543"/>
              <a:gd name="T109" fmla="*/ 281 h 3639"/>
              <a:gd name="T110" fmla="*/ 979 w 3543"/>
              <a:gd name="T111" fmla="*/ 161 h 3639"/>
              <a:gd name="T112" fmla="*/ 1217 w 3543"/>
              <a:gd name="T113" fmla="*/ 72 h 3639"/>
              <a:gd name="T114" fmla="*/ 1467 w 3543"/>
              <a:gd name="T115" fmla="*/ 18 h 3639"/>
              <a:gd name="T116" fmla="*/ 1725 w 3543"/>
              <a:gd name="T117" fmla="*/ 0 h 3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" h="3639">
                <a:moveTo>
                  <a:pt x="1725" y="0"/>
                </a:moveTo>
                <a:lnTo>
                  <a:pt x="1860" y="5"/>
                </a:lnTo>
                <a:lnTo>
                  <a:pt x="1993" y="20"/>
                </a:lnTo>
                <a:lnTo>
                  <a:pt x="2122" y="44"/>
                </a:lnTo>
                <a:lnTo>
                  <a:pt x="2249" y="77"/>
                </a:lnTo>
                <a:lnTo>
                  <a:pt x="2372" y="120"/>
                </a:lnTo>
                <a:lnTo>
                  <a:pt x="2490" y="169"/>
                </a:lnTo>
                <a:lnTo>
                  <a:pt x="2604" y="228"/>
                </a:lnTo>
                <a:lnTo>
                  <a:pt x="2714" y="294"/>
                </a:lnTo>
                <a:lnTo>
                  <a:pt x="2817" y="366"/>
                </a:lnTo>
                <a:lnTo>
                  <a:pt x="2918" y="447"/>
                </a:lnTo>
                <a:lnTo>
                  <a:pt x="3010" y="534"/>
                </a:lnTo>
                <a:lnTo>
                  <a:pt x="3097" y="626"/>
                </a:lnTo>
                <a:lnTo>
                  <a:pt x="3175" y="725"/>
                </a:lnTo>
                <a:lnTo>
                  <a:pt x="3249" y="830"/>
                </a:lnTo>
                <a:lnTo>
                  <a:pt x="3315" y="938"/>
                </a:lnTo>
                <a:lnTo>
                  <a:pt x="3374" y="1053"/>
                </a:lnTo>
                <a:lnTo>
                  <a:pt x="3424" y="1172"/>
                </a:lnTo>
                <a:lnTo>
                  <a:pt x="3466" y="1295"/>
                </a:lnTo>
                <a:lnTo>
                  <a:pt x="3499" y="1422"/>
                </a:lnTo>
                <a:lnTo>
                  <a:pt x="3524" y="1552"/>
                </a:lnTo>
                <a:lnTo>
                  <a:pt x="3539" y="1685"/>
                </a:lnTo>
                <a:lnTo>
                  <a:pt x="3543" y="1819"/>
                </a:lnTo>
                <a:lnTo>
                  <a:pt x="3539" y="1956"/>
                </a:lnTo>
                <a:lnTo>
                  <a:pt x="3524" y="2087"/>
                </a:lnTo>
                <a:lnTo>
                  <a:pt x="3499" y="2217"/>
                </a:lnTo>
                <a:lnTo>
                  <a:pt x="3466" y="2344"/>
                </a:lnTo>
                <a:lnTo>
                  <a:pt x="3424" y="2467"/>
                </a:lnTo>
                <a:lnTo>
                  <a:pt x="3374" y="2585"/>
                </a:lnTo>
                <a:lnTo>
                  <a:pt x="3315" y="2700"/>
                </a:lnTo>
                <a:lnTo>
                  <a:pt x="3249" y="2809"/>
                </a:lnTo>
                <a:lnTo>
                  <a:pt x="3175" y="2914"/>
                </a:lnTo>
                <a:lnTo>
                  <a:pt x="3097" y="3013"/>
                </a:lnTo>
                <a:lnTo>
                  <a:pt x="3010" y="3105"/>
                </a:lnTo>
                <a:lnTo>
                  <a:pt x="2918" y="3192"/>
                </a:lnTo>
                <a:lnTo>
                  <a:pt x="2817" y="3272"/>
                </a:lnTo>
                <a:lnTo>
                  <a:pt x="2714" y="3345"/>
                </a:lnTo>
                <a:lnTo>
                  <a:pt x="2604" y="3410"/>
                </a:lnTo>
                <a:lnTo>
                  <a:pt x="2490" y="3470"/>
                </a:lnTo>
                <a:lnTo>
                  <a:pt x="2372" y="3519"/>
                </a:lnTo>
                <a:lnTo>
                  <a:pt x="2249" y="3562"/>
                </a:lnTo>
                <a:lnTo>
                  <a:pt x="2122" y="3595"/>
                </a:lnTo>
                <a:lnTo>
                  <a:pt x="1993" y="3619"/>
                </a:lnTo>
                <a:lnTo>
                  <a:pt x="1860" y="3634"/>
                </a:lnTo>
                <a:lnTo>
                  <a:pt x="1725" y="3639"/>
                </a:lnTo>
                <a:lnTo>
                  <a:pt x="1725" y="3187"/>
                </a:lnTo>
                <a:lnTo>
                  <a:pt x="1841" y="3182"/>
                </a:lnTo>
                <a:lnTo>
                  <a:pt x="1956" y="3167"/>
                </a:lnTo>
                <a:lnTo>
                  <a:pt x="2068" y="3143"/>
                </a:lnTo>
                <a:lnTo>
                  <a:pt x="2177" y="3110"/>
                </a:lnTo>
                <a:lnTo>
                  <a:pt x="2282" y="3067"/>
                </a:lnTo>
                <a:lnTo>
                  <a:pt x="2382" y="3018"/>
                </a:lnTo>
                <a:lnTo>
                  <a:pt x="2476" y="2960"/>
                </a:lnTo>
                <a:lnTo>
                  <a:pt x="2566" y="2896"/>
                </a:lnTo>
                <a:lnTo>
                  <a:pt x="2650" y="2824"/>
                </a:lnTo>
                <a:lnTo>
                  <a:pt x="2729" y="2746"/>
                </a:lnTo>
                <a:lnTo>
                  <a:pt x="2799" y="2661"/>
                </a:lnTo>
                <a:lnTo>
                  <a:pt x="2865" y="2572"/>
                </a:lnTo>
                <a:lnTo>
                  <a:pt x="2922" y="2477"/>
                </a:lnTo>
                <a:lnTo>
                  <a:pt x="2972" y="2377"/>
                </a:lnTo>
                <a:lnTo>
                  <a:pt x="3013" y="2273"/>
                </a:lnTo>
                <a:lnTo>
                  <a:pt x="3047" y="2165"/>
                </a:lnTo>
                <a:lnTo>
                  <a:pt x="3070" y="2053"/>
                </a:lnTo>
                <a:lnTo>
                  <a:pt x="3085" y="1938"/>
                </a:lnTo>
                <a:lnTo>
                  <a:pt x="3090" y="1819"/>
                </a:lnTo>
                <a:lnTo>
                  <a:pt x="3085" y="1701"/>
                </a:lnTo>
                <a:lnTo>
                  <a:pt x="3070" y="1586"/>
                </a:lnTo>
                <a:lnTo>
                  <a:pt x="3047" y="1474"/>
                </a:lnTo>
                <a:lnTo>
                  <a:pt x="3013" y="1367"/>
                </a:lnTo>
                <a:lnTo>
                  <a:pt x="2972" y="1262"/>
                </a:lnTo>
                <a:lnTo>
                  <a:pt x="2922" y="1162"/>
                </a:lnTo>
                <a:lnTo>
                  <a:pt x="2865" y="1067"/>
                </a:lnTo>
                <a:lnTo>
                  <a:pt x="2799" y="978"/>
                </a:lnTo>
                <a:lnTo>
                  <a:pt x="2729" y="894"/>
                </a:lnTo>
                <a:lnTo>
                  <a:pt x="2650" y="815"/>
                </a:lnTo>
                <a:lnTo>
                  <a:pt x="2566" y="743"/>
                </a:lnTo>
                <a:lnTo>
                  <a:pt x="2476" y="679"/>
                </a:lnTo>
                <a:lnTo>
                  <a:pt x="2382" y="621"/>
                </a:lnTo>
                <a:lnTo>
                  <a:pt x="2282" y="572"/>
                </a:lnTo>
                <a:lnTo>
                  <a:pt x="2177" y="529"/>
                </a:lnTo>
                <a:lnTo>
                  <a:pt x="2068" y="496"/>
                </a:lnTo>
                <a:lnTo>
                  <a:pt x="1956" y="473"/>
                </a:lnTo>
                <a:lnTo>
                  <a:pt x="1841" y="458"/>
                </a:lnTo>
                <a:lnTo>
                  <a:pt x="1725" y="454"/>
                </a:lnTo>
                <a:lnTo>
                  <a:pt x="1610" y="457"/>
                </a:lnTo>
                <a:lnTo>
                  <a:pt x="1496" y="472"/>
                </a:lnTo>
                <a:lnTo>
                  <a:pt x="1386" y="495"/>
                </a:lnTo>
                <a:lnTo>
                  <a:pt x="1281" y="526"/>
                </a:lnTo>
                <a:lnTo>
                  <a:pt x="1178" y="565"/>
                </a:lnTo>
                <a:lnTo>
                  <a:pt x="1079" y="613"/>
                </a:lnTo>
                <a:lnTo>
                  <a:pt x="986" y="669"/>
                </a:lnTo>
                <a:lnTo>
                  <a:pt x="897" y="731"/>
                </a:lnTo>
                <a:lnTo>
                  <a:pt x="813" y="800"/>
                </a:lnTo>
                <a:lnTo>
                  <a:pt x="734" y="876"/>
                </a:lnTo>
                <a:lnTo>
                  <a:pt x="662" y="958"/>
                </a:lnTo>
                <a:lnTo>
                  <a:pt x="598" y="1045"/>
                </a:lnTo>
                <a:lnTo>
                  <a:pt x="539" y="1139"/>
                </a:lnTo>
                <a:lnTo>
                  <a:pt x="488" y="1236"/>
                </a:lnTo>
                <a:lnTo>
                  <a:pt x="445" y="1339"/>
                </a:lnTo>
                <a:lnTo>
                  <a:pt x="0" y="1244"/>
                </a:lnTo>
                <a:lnTo>
                  <a:pt x="43" y="1127"/>
                </a:lnTo>
                <a:lnTo>
                  <a:pt x="93" y="1016"/>
                </a:lnTo>
                <a:lnTo>
                  <a:pt x="151" y="907"/>
                </a:lnTo>
                <a:lnTo>
                  <a:pt x="217" y="804"/>
                </a:lnTo>
                <a:lnTo>
                  <a:pt x="289" y="703"/>
                </a:lnTo>
                <a:lnTo>
                  <a:pt x="368" y="608"/>
                </a:lnTo>
                <a:lnTo>
                  <a:pt x="453" y="518"/>
                </a:lnTo>
                <a:lnTo>
                  <a:pt x="545" y="434"/>
                </a:lnTo>
                <a:lnTo>
                  <a:pt x="647" y="355"/>
                </a:lnTo>
                <a:lnTo>
                  <a:pt x="754" y="281"/>
                </a:lnTo>
                <a:lnTo>
                  <a:pt x="864" y="217"/>
                </a:lnTo>
                <a:lnTo>
                  <a:pt x="979" y="161"/>
                </a:lnTo>
                <a:lnTo>
                  <a:pt x="1096" y="112"/>
                </a:lnTo>
                <a:lnTo>
                  <a:pt x="1217" y="72"/>
                </a:lnTo>
                <a:lnTo>
                  <a:pt x="1342" y="41"/>
                </a:lnTo>
                <a:lnTo>
                  <a:pt x="1467" y="18"/>
                </a:lnTo>
                <a:lnTo>
                  <a:pt x="1595" y="5"/>
                </a:lnTo>
                <a:lnTo>
                  <a:pt x="1725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reeform 13">
            <a:extLst>
              <a:ext uri="{FF2B5EF4-FFF2-40B4-BE49-F238E27FC236}">
                <a16:creationId xmlns:a16="http://schemas.microsoft.com/office/drawing/2014/main" id="{D230099E-E736-4386-90FD-7D8E843DC0BA}"/>
              </a:ext>
            </a:extLst>
          </p:cNvPr>
          <p:cNvSpPr>
            <a:spLocks/>
          </p:cNvSpPr>
          <p:nvPr/>
        </p:nvSpPr>
        <p:spPr bwMode="auto">
          <a:xfrm flipH="1">
            <a:off x="2158663" y="3001514"/>
            <a:ext cx="1709123" cy="1786095"/>
          </a:xfrm>
          <a:custGeom>
            <a:avLst/>
            <a:gdLst>
              <a:gd name="T0" fmla="*/ 1034 w 1955"/>
              <a:gd name="T1" fmla="*/ 5 h 2041"/>
              <a:gd name="T2" fmla="*/ 1223 w 1955"/>
              <a:gd name="T3" fmla="*/ 41 h 2041"/>
              <a:gd name="T4" fmla="*/ 1397 w 1955"/>
              <a:gd name="T5" fmla="*/ 110 h 2041"/>
              <a:gd name="T6" fmla="*/ 1553 w 1955"/>
              <a:gd name="T7" fmla="*/ 208 h 2041"/>
              <a:gd name="T8" fmla="*/ 1689 w 1955"/>
              <a:gd name="T9" fmla="*/ 333 h 2041"/>
              <a:gd name="T10" fmla="*/ 1801 w 1955"/>
              <a:gd name="T11" fmla="*/ 480 h 2041"/>
              <a:gd name="T12" fmla="*/ 1885 w 1955"/>
              <a:gd name="T13" fmla="*/ 646 h 2041"/>
              <a:gd name="T14" fmla="*/ 1937 w 1955"/>
              <a:gd name="T15" fmla="*/ 826 h 2041"/>
              <a:gd name="T16" fmla="*/ 1955 w 1955"/>
              <a:gd name="T17" fmla="*/ 1020 h 2041"/>
              <a:gd name="T18" fmla="*/ 1937 w 1955"/>
              <a:gd name="T19" fmla="*/ 1214 h 2041"/>
              <a:gd name="T20" fmla="*/ 1885 w 1955"/>
              <a:gd name="T21" fmla="*/ 1395 h 2041"/>
              <a:gd name="T22" fmla="*/ 1801 w 1955"/>
              <a:gd name="T23" fmla="*/ 1561 h 2041"/>
              <a:gd name="T24" fmla="*/ 1689 w 1955"/>
              <a:gd name="T25" fmla="*/ 1707 h 2041"/>
              <a:gd name="T26" fmla="*/ 1553 w 1955"/>
              <a:gd name="T27" fmla="*/ 1832 h 2041"/>
              <a:gd name="T28" fmla="*/ 1397 w 1955"/>
              <a:gd name="T29" fmla="*/ 1931 h 2041"/>
              <a:gd name="T30" fmla="*/ 1223 w 1955"/>
              <a:gd name="T31" fmla="*/ 2000 h 2041"/>
              <a:gd name="T32" fmla="*/ 1034 w 1955"/>
              <a:gd name="T33" fmla="*/ 2036 h 2041"/>
              <a:gd name="T34" fmla="*/ 937 w 1955"/>
              <a:gd name="T35" fmla="*/ 1589 h 2041"/>
              <a:gd name="T36" fmla="*/ 1088 w 1955"/>
              <a:gd name="T37" fmla="*/ 1568 h 2041"/>
              <a:gd name="T38" fmla="*/ 1223 w 1955"/>
              <a:gd name="T39" fmla="*/ 1510 h 2041"/>
              <a:gd name="T40" fmla="*/ 1338 w 1955"/>
              <a:gd name="T41" fmla="*/ 1421 h 2041"/>
              <a:gd name="T42" fmla="*/ 1426 w 1955"/>
              <a:gd name="T43" fmla="*/ 1306 h 2041"/>
              <a:gd name="T44" fmla="*/ 1484 w 1955"/>
              <a:gd name="T45" fmla="*/ 1172 h 2041"/>
              <a:gd name="T46" fmla="*/ 1504 w 1955"/>
              <a:gd name="T47" fmla="*/ 1020 h 2041"/>
              <a:gd name="T48" fmla="*/ 1484 w 1955"/>
              <a:gd name="T49" fmla="*/ 869 h 2041"/>
              <a:gd name="T50" fmla="*/ 1426 w 1955"/>
              <a:gd name="T51" fmla="*/ 734 h 2041"/>
              <a:gd name="T52" fmla="*/ 1338 w 1955"/>
              <a:gd name="T53" fmla="*/ 619 h 2041"/>
              <a:gd name="T54" fmla="*/ 1223 w 1955"/>
              <a:gd name="T55" fmla="*/ 531 h 2041"/>
              <a:gd name="T56" fmla="*/ 1088 w 1955"/>
              <a:gd name="T57" fmla="*/ 473 h 2041"/>
              <a:gd name="T58" fmla="*/ 937 w 1955"/>
              <a:gd name="T59" fmla="*/ 453 h 2041"/>
              <a:gd name="T60" fmla="*/ 794 w 1955"/>
              <a:gd name="T61" fmla="*/ 471 h 2041"/>
              <a:gd name="T62" fmla="*/ 662 w 1955"/>
              <a:gd name="T63" fmla="*/ 524 h 2041"/>
              <a:gd name="T64" fmla="*/ 549 w 1955"/>
              <a:gd name="T65" fmla="*/ 606 h 2041"/>
              <a:gd name="T66" fmla="*/ 459 w 1955"/>
              <a:gd name="T67" fmla="*/ 713 h 2041"/>
              <a:gd name="T68" fmla="*/ 41 w 1955"/>
              <a:gd name="T69" fmla="*/ 532 h 2041"/>
              <a:gd name="T70" fmla="*/ 143 w 1955"/>
              <a:gd name="T71" fmla="*/ 381 h 2041"/>
              <a:gd name="T72" fmla="*/ 268 w 1955"/>
              <a:gd name="T73" fmla="*/ 251 h 2041"/>
              <a:gd name="T74" fmla="*/ 414 w 1955"/>
              <a:gd name="T75" fmla="*/ 144 h 2041"/>
              <a:gd name="T76" fmla="*/ 577 w 1955"/>
              <a:gd name="T77" fmla="*/ 67 h 2041"/>
              <a:gd name="T78" fmla="*/ 753 w 1955"/>
              <a:gd name="T79" fmla="*/ 18 h 2041"/>
              <a:gd name="T80" fmla="*/ 937 w 1955"/>
              <a:gd name="T81" fmla="*/ 0 h 2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55" h="2041">
                <a:moveTo>
                  <a:pt x="937" y="0"/>
                </a:moveTo>
                <a:lnTo>
                  <a:pt x="1034" y="5"/>
                </a:lnTo>
                <a:lnTo>
                  <a:pt x="1131" y="19"/>
                </a:lnTo>
                <a:lnTo>
                  <a:pt x="1223" y="41"/>
                </a:lnTo>
                <a:lnTo>
                  <a:pt x="1311" y="72"/>
                </a:lnTo>
                <a:lnTo>
                  <a:pt x="1397" y="110"/>
                </a:lnTo>
                <a:lnTo>
                  <a:pt x="1477" y="156"/>
                </a:lnTo>
                <a:lnTo>
                  <a:pt x="1553" y="208"/>
                </a:lnTo>
                <a:lnTo>
                  <a:pt x="1624" y="268"/>
                </a:lnTo>
                <a:lnTo>
                  <a:pt x="1689" y="333"/>
                </a:lnTo>
                <a:lnTo>
                  <a:pt x="1748" y="404"/>
                </a:lnTo>
                <a:lnTo>
                  <a:pt x="1801" y="480"/>
                </a:lnTo>
                <a:lnTo>
                  <a:pt x="1847" y="560"/>
                </a:lnTo>
                <a:lnTo>
                  <a:pt x="1885" y="646"/>
                </a:lnTo>
                <a:lnTo>
                  <a:pt x="1916" y="734"/>
                </a:lnTo>
                <a:lnTo>
                  <a:pt x="1937" y="826"/>
                </a:lnTo>
                <a:lnTo>
                  <a:pt x="1952" y="922"/>
                </a:lnTo>
                <a:lnTo>
                  <a:pt x="1955" y="1020"/>
                </a:lnTo>
                <a:lnTo>
                  <a:pt x="1952" y="1119"/>
                </a:lnTo>
                <a:lnTo>
                  <a:pt x="1937" y="1214"/>
                </a:lnTo>
                <a:lnTo>
                  <a:pt x="1916" y="1306"/>
                </a:lnTo>
                <a:lnTo>
                  <a:pt x="1885" y="1395"/>
                </a:lnTo>
                <a:lnTo>
                  <a:pt x="1847" y="1481"/>
                </a:lnTo>
                <a:lnTo>
                  <a:pt x="1801" y="1561"/>
                </a:lnTo>
                <a:lnTo>
                  <a:pt x="1748" y="1637"/>
                </a:lnTo>
                <a:lnTo>
                  <a:pt x="1689" y="1707"/>
                </a:lnTo>
                <a:lnTo>
                  <a:pt x="1624" y="1773"/>
                </a:lnTo>
                <a:lnTo>
                  <a:pt x="1553" y="1832"/>
                </a:lnTo>
                <a:lnTo>
                  <a:pt x="1477" y="1885"/>
                </a:lnTo>
                <a:lnTo>
                  <a:pt x="1397" y="1931"/>
                </a:lnTo>
                <a:lnTo>
                  <a:pt x="1311" y="1969"/>
                </a:lnTo>
                <a:lnTo>
                  <a:pt x="1223" y="2000"/>
                </a:lnTo>
                <a:lnTo>
                  <a:pt x="1131" y="2023"/>
                </a:lnTo>
                <a:lnTo>
                  <a:pt x="1034" y="2036"/>
                </a:lnTo>
                <a:lnTo>
                  <a:pt x="937" y="2041"/>
                </a:lnTo>
                <a:lnTo>
                  <a:pt x="937" y="1589"/>
                </a:lnTo>
                <a:lnTo>
                  <a:pt x="1014" y="1583"/>
                </a:lnTo>
                <a:lnTo>
                  <a:pt x="1088" y="1568"/>
                </a:lnTo>
                <a:lnTo>
                  <a:pt x="1157" y="1543"/>
                </a:lnTo>
                <a:lnTo>
                  <a:pt x="1223" y="1510"/>
                </a:lnTo>
                <a:lnTo>
                  <a:pt x="1283" y="1469"/>
                </a:lnTo>
                <a:lnTo>
                  <a:pt x="1338" y="1421"/>
                </a:lnTo>
                <a:lnTo>
                  <a:pt x="1385" y="1367"/>
                </a:lnTo>
                <a:lnTo>
                  <a:pt x="1426" y="1306"/>
                </a:lnTo>
                <a:lnTo>
                  <a:pt x="1459" y="1241"/>
                </a:lnTo>
                <a:lnTo>
                  <a:pt x="1484" y="1172"/>
                </a:lnTo>
                <a:lnTo>
                  <a:pt x="1499" y="1098"/>
                </a:lnTo>
                <a:lnTo>
                  <a:pt x="1504" y="1020"/>
                </a:lnTo>
                <a:lnTo>
                  <a:pt x="1499" y="943"/>
                </a:lnTo>
                <a:lnTo>
                  <a:pt x="1484" y="869"/>
                </a:lnTo>
                <a:lnTo>
                  <a:pt x="1459" y="800"/>
                </a:lnTo>
                <a:lnTo>
                  <a:pt x="1426" y="734"/>
                </a:lnTo>
                <a:lnTo>
                  <a:pt x="1385" y="674"/>
                </a:lnTo>
                <a:lnTo>
                  <a:pt x="1338" y="619"/>
                </a:lnTo>
                <a:lnTo>
                  <a:pt x="1283" y="572"/>
                </a:lnTo>
                <a:lnTo>
                  <a:pt x="1223" y="531"/>
                </a:lnTo>
                <a:lnTo>
                  <a:pt x="1157" y="498"/>
                </a:lnTo>
                <a:lnTo>
                  <a:pt x="1088" y="473"/>
                </a:lnTo>
                <a:lnTo>
                  <a:pt x="1014" y="458"/>
                </a:lnTo>
                <a:lnTo>
                  <a:pt x="937" y="453"/>
                </a:lnTo>
                <a:lnTo>
                  <a:pt x="865" y="457"/>
                </a:lnTo>
                <a:lnTo>
                  <a:pt x="794" y="471"/>
                </a:lnTo>
                <a:lnTo>
                  <a:pt x="727" y="493"/>
                </a:lnTo>
                <a:lnTo>
                  <a:pt x="662" y="524"/>
                </a:lnTo>
                <a:lnTo>
                  <a:pt x="603" y="560"/>
                </a:lnTo>
                <a:lnTo>
                  <a:pt x="549" y="606"/>
                </a:lnTo>
                <a:lnTo>
                  <a:pt x="501" y="657"/>
                </a:lnTo>
                <a:lnTo>
                  <a:pt x="459" y="713"/>
                </a:lnTo>
                <a:lnTo>
                  <a:pt x="0" y="614"/>
                </a:lnTo>
                <a:lnTo>
                  <a:pt x="41" y="532"/>
                </a:lnTo>
                <a:lnTo>
                  <a:pt x="89" y="453"/>
                </a:lnTo>
                <a:lnTo>
                  <a:pt x="143" y="381"/>
                </a:lnTo>
                <a:lnTo>
                  <a:pt x="202" y="312"/>
                </a:lnTo>
                <a:lnTo>
                  <a:pt x="268" y="251"/>
                </a:lnTo>
                <a:lnTo>
                  <a:pt x="339" y="195"/>
                </a:lnTo>
                <a:lnTo>
                  <a:pt x="414" y="144"/>
                </a:lnTo>
                <a:lnTo>
                  <a:pt x="493" y="102"/>
                </a:lnTo>
                <a:lnTo>
                  <a:pt x="577" y="67"/>
                </a:lnTo>
                <a:lnTo>
                  <a:pt x="662" y="38"/>
                </a:lnTo>
                <a:lnTo>
                  <a:pt x="753" y="18"/>
                </a:lnTo>
                <a:lnTo>
                  <a:pt x="843" y="5"/>
                </a:lnTo>
                <a:lnTo>
                  <a:pt x="937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 14">
            <a:extLst>
              <a:ext uri="{FF2B5EF4-FFF2-40B4-BE49-F238E27FC236}">
                <a16:creationId xmlns:a16="http://schemas.microsoft.com/office/drawing/2014/main" id="{4F33908B-CFE3-4990-AB64-81BD1E717120}"/>
              </a:ext>
            </a:extLst>
          </p:cNvPr>
          <p:cNvSpPr>
            <a:spLocks/>
          </p:cNvSpPr>
          <p:nvPr/>
        </p:nvSpPr>
        <p:spPr bwMode="auto">
          <a:xfrm flipH="1">
            <a:off x="3227521" y="4352019"/>
            <a:ext cx="475826" cy="474076"/>
          </a:xfrm>
          <a:custGeom>
            <a:avLst/>
            <a:gdLst>
              <a:gd name="T0" fmla="*/ 273 w 544"/>
              <a:gd name="T1" fmla="*/ 0 h 542"/>
              <a:gd name="T2" fmla="*/ 321 w 544"/>
              <a:gd name="T3" fmla="*/ 5 h 542"/>
              <a:gd name="T4" fmla="*/ 367 w 544"/>
              <a:gd name="T5" fmla="*/ 17 h 542"/>
              <a:gd name="T6" fmla="*/ 409 w 544"/>
              <a:gd name="T7" fmla="*/ 38 h 542"/>
              <a:gd name="T8" fmla="*/ 447 w 544"/>
              <a:gd name="T9" fmla="*/ 64 h 542"/>
              <a:gd name="T10" fmla="*/ 480 w 544"/>
              <a:gd name="T11" fmla="*/ 97 h 542"/>
              <a:gd name="T12" fmla="*/ 506 w 544"/>
              <a:gd name="T13" fmla="*/ 135 h 542"/>
              <a:gd name="T14" fmla="*/ 526 w 544"/>
              <a:gd name="T15" fmla="*/ 176 h 542"/>
              <a:gd name="T16" fmla="*/ 539 w 544"/>
              <a:gd name="T17" fmla="*/ 222 h 542"/>
              <a:gd name="T18" fmla="*/ 544 w 544"/>
              <a:gd name="T19" fmla="*/ 271 h 542"/>
              <a:gd name="T20" fmla="*/ 539 w 544"/>
              <a:gd name="T21" fmla="*/ 321 h 542"/>
              <a:gd name="T22" fmla="*/ 526 w 544"/>
              <a:gd name="T23" fmla="*/ 367 h 542"/>
              <a:gd name="T24" fmla="*/ 506 w 544"/>
              <a:gd name="T25" fmla="*/ 408 h 542"/>
              <a:gd name="T26" fmla="*/ 480 w 544"/>
              <a:gd name="T27" fmla="*/ 447 h 542"/>
              <a:gd name="T28" fmla="*/ 447 w 544"/>
              <a:gd name="T29" fmla="*/ 478 h 542"/>
              <a:gd name="T30" fmla="*/ 409 w 544"/>
              <a:gd name="T31" fmla="*/ 506 h 542"/>
              <a:gd name="T32" fmla="*/ 367 w 544"/>
              <a:gd name="T33" fmla="*/ 526 h 542"/>
              <a:gd name="T34" fmla="*/ 321 w 544"/>
              <a:gd name="T35" fmla="*/ 539 h 542"/>
              <a:gd name="T36" fmla="*/ 273 w 544"/>
              <a:gd name="T37" fmla="*/ 542 h 542"/>
              <a:gd name="T38" fmla="*/ 224 w 544"/>
              <a:gd name="T39" fmla="*/ 539 h 542"/>
              <a:gd name="T40" fmla="*/ 178 w 544"/>
              <a:gd name="T41" fmla="*/ 526 h 542"/>
              <a:gd name="T42" fmla="*/ 135 w 544"/>
              <a:gd name="T43" fmla="*/ 506 h 542"/>
              <a:gd name="T44" fmla="*/ 97 w 544"/>
              <a:gd name="T45" fmla="*/ 478 h 542"/>
              <a:gd name="T46" fmla="*/ 64 w 544"/>
              <a:gd name="T47" fmla="*/ 447 h 542"/>
              <a:gd name="T48" fmla="*/ 38 w 544"/>
              <a:gd name="T49" fmla="*/ 408 h 542"/>
              <a:gd name="T50" fmla="*/ 18 w 544"/>
              <a:gd name="T51" fmla="*/ 367 h 542"/>
              <a:gd name="T52" fmla="*/ 5 w 544"/>
              <a:gd name="T53" fmla="*/ 321 h 542"/>
              <a:gd name="T54" fmla="*/ 0 w 544"/>
              <a:gd name="T55" fmla="*/ 271 h 542"/>
              <a:gd name="T56" fmla="*/ 5 w 544"/>
              <a:gd name="T57" fmla="*/ 222 h 542"/>
              <a:gd name="T58" fmla="*/ 18 w 544"/>
              <a:gd name="T59" fmla="*/ 176 h 542"/>
              <a:gd name="T60" fmla="*/ 38 w 544"/>
              <a:gd name="T61" fmla="*/ 135 h 542"/>
              <a:gd name="T62" fmla="*/ 64 w 544"/>
              <a:gd name="T63" fmla="*/ 97 h 542"/>
              <a:gd name="T64" fmla="*/ 97 w 544"/>
              <a:gd name="T65" fmla="*/ 64 h 542"/>
              <a:gd name="T66" fmla="*/ 135 w 544"/>
              <a:gd name="T67" fmla="*/ 38 h 542"/>
              <a:gd name="T68" fmla="*/ 178 w 544"/>
              <a:gd name="T69" fmla="*/ 17 h 542"/>
              <a:gd name="T70" fmla="*/ 224 w 544"/>
              <a:gd name="T71" fmla="*/ 5 h 542"/>
              <a:gd name="T72" fmla="*/ 273 w 544"/>
              <a:gd name="T73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4" h="542">
                <a:moveTo>
                  <a:pt x="273" y="0"/>
                </a:moveTo>
                <a:lnTo>
                  <a:pt x="321" y="5"/>
                </a:lnTo>
                <a:lnTo>
                  <a:pt x="367" y="17"/>
                </a:lnTo>
                <a:lnTo>
                  <a:pt x="409" y="38"/>
                </a:lnTo>
                <a:lnTo>
                  <a:pt x="447" y="64"/>
                </a:lnTo>
                <a:lnTo>
                  <a:pt x="480" y="97"/>
                </a:lnTo>
                <a:lnTo>
                  <a:pt x="506" y="135"/>
                </a:lnTo>
                <a:lnTo>
                  <a:pt x="526" y="176"/>
                </a:lnTo>
                <a:lnTo>
                  <a:pt x="539" y="222"/>
                </a:lnTo>
                <a:lnTo>
                  <a:pt x="544" y="271"/>
                </a:lnTo>
                <a:lnTo>
                  <a:pt x="539" y="321"/>
                </a:lnTo>
                <a:lnTo>
                  <a:pt x="526" y="367"/>
                </a:lnTo>
                <a:lnTo>
                  <a:pt x="506" y="408"/>
                </a:lnTo>
                <a:lnTo>
                  <a:pt x="480" y="447"/>
                </a:lnTo>
                <a:lnTo>
                  <a:pt x="447" y="478"/>
                </a:lnTo>
                <a:lnTo>
                  <a:pt x="409" y="506"/>
                </a:lnTo>
                <a:lnTo>
                  <a:pt x="367" y="526"/>
                </a:lnTo>
                <a:lnTo>
                  <a:pt x="321" y="539"/>
                </a:lnTo>
                <a:lnTo>
                  <a:pt x="273" y="542"/>
                </a:lnTo>
                <a:lnTo>
                  <a:pt x="224" y="539"/>
                </a:lnTo>
                <a:lnTo>
                  <a:pt x="178" y="526"/>
                </a:lnTo>
                <a:lnTo>
                  <a:pt x="135" y="506"/>
                </a:lnTo>
                <a:lnTo>
                  <a:pt x="97" y="478"/>
                </a:lnTo>
                <a:lnTo>
                  <a:pt x="64" y="447"/>
                </a:lnTo>
                <a:lnTo>
                  <a:pt x="38" y="408"/>
                </a:lnTo>
                <a:lnTo>
                  <a:pt x="18" y="367"/>
                </a:lnTo>
                <a:lnTo>
                  <a:pt x="5" y="321"/>
                </a:lnTo>
                <a:lnTo>
                  <a:pt x="0" y="271"/>
                </a:lnTo>
                <a:lnTo>
                  <a:pt x="5" y="222"/>
                </a:lnTo>
                <a:lnTo>
                  <a:pt x="18" y="176"/>
                </a:lnTo>
                <a:lnTo>
                  <a:pt x="38" y="135"/>
                </a:lnTo>
                <a:lnTo>
                  <a:pt x="64" y="97"/>
                </a:lnTo>
                <a:lnTo>
                  <a:pt x="97" y="64"/>
                </a:lnTo>
                <a:lnTo>
                  <a:pt x="135" y="38"/>
                </a:lnTo>
                <a:lnTo>
                  <a:pt x="178" y="17"/>
                </a:lnTo>
                <a:lnTo>
                  <a:pt x="224" y="5"/>
                </a:lnTo>
                <a:lnTo>
                  <a:pt x="273" y="0"/>
                </a:ln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reeform 15">
            <a:extLst>
              <a:ext uri="{FF2B5EF4-FFF2-40B4-BE49-F238E27FC236}">
                <a16:creationId xmlns:a16="http://schemas.microsoft.com/office/drawing/2014/main" id="{611E3BDA-0E12-4ABB-A569-B9E2BAAB3A05}"/>
              </a:ext>
            </a:extLst>
          </p:cNvPr>
          <p:cNvSpPr>
            <a:spLocks/>
          </p:cNvSpPr>
          <p:nvPr/>
        </p:nvSpPr>
        <p:spPr bwMode="auto">
          <a:xfrm flipH="1">
            <a:off x="3227521" y="5057011"/>
            <a:ext cx="475826" cy="474076"/>
          </a:xfrm>
          <a:custGeom>
            <a:avLst/>
            <a:gdLst>
              <a:gd name="T0" fmla="*/ 273 w 544"/>
              <a:gd name="T1" fmla="*/ 0 h 543"/>
              <a:gd name="T2" fmla="*/ 321 w 544"/>
              <a:gd name="T3" fmla="*/ 3 h 543"/>
              <a:gd name="T4" fmla="*/ 367 w 544"/>
              <a:gd name="T5" fmla="*/ 17 h 543"/>
              <a:gd name="T6" fmla="*/ 409 w 544"/>
              <a:gd name="T7" fmla="*/ 36 h 543"/>
              <a:gd name="T8" fmla="*/ 447 w 544"/>
              <a:gd name="T9" fmla="*/ 63 h 543"/>
              <a:gd name="T10" fmla="*/ 480 w 544"/>
              <a:gd name="T11" fmla="*/ 95 h 543"/>
              <a:gd name="T12" fmla="*/ 506 w 544"/>
              <a:gd name="T13" fmla="*/ 133 h 543"/>
              <a:gd name="T14" fmla="*/ 526 w 544"/>
              <a:gd name="T15" fmla="*/ 176 h 543"/>
              <a:gd name="T16" fmla="*/ 539 w 544"/>
              <a:gd name="T17" fmla="*/ 222 h 543"/>
              <a:gd name="T18" fmla="*/ 544 w 544"/>
              <a:gd name="T19" fmla="*/ 271 h 543"/>
              <a:gd name="T20" fmla="*/ 539 w 544"/>
              <a:gd name="T21" fmla="*/ 319 h 543"/>
              <a:gd name="T22" fmla="*/ 526 w 544"/>
              <a:gd name="T23" fmla="*/ 365 h 543"/>
              <a:gd name="T24" fmla="*/ 506 w 544"/>
              <a:gd name="T25" fmla="*/ 408 h 543"/>
              <a:gd name="T26" fmla="*/ 480 w 544"/>
              <a:gd name="T27" fmla="*/ 446 h 543"/>
              <a:gd name="T28" fmla="*/ 447 w 544"/>
              <a:gd name="T29" fmla="*/ 478 h 543"/>
              <a:gd name="T30" fmla="*/ 409 w 544"/>
              <a:gd name="T31" fmla="*/ 505 h 543"/>
              <a:gd name="T32" fmla="*/ 367 w 544"/>
              <a:gd name="T33" fmla="*/ 526 h 543"/>
              <a:gd name="T34" fmla="*/ 321 w 544"/>
              <a:gd name="T35" fmla="*/ 538 h 543"/>
              <a:gd name="T36" fmla="*/ 273 w 544"/>
              <a:gd name="T37" fmla="*/ 543 h 543"/>
              <a:gd name="T38" fmla="*/ 224 w 544"/>
              <a:gd name="T39" fmla="*/ 538 h 543"/>
              <a:gd name="T40" fmla="*/ 178 w 544"/>
              <a:gd name="T41" fmla="*/ 526 h 543"/>
              <a:gd name="T42" fmla="*/ 135 w 544"/>
              <a:gd name="T43" fmla="*/ 505 h 543"/>
              <a:gd name="T44" fmla="*/ 97 w 544"/>
              <a:gd name="T45" fmla="*/ 478 h 543"/>
              <a:gd name="T46" fmla="*/ 64 w 544"/>
              <a:gd name="T47" fmla="*/ 446 h 543"/>
              <a:gd name="T48" fmla="*/ 38 w 544"/>
              <a:gd name="T49" fmla="*/ 408 h 543"/>
              <a:gd name="T50" fmla="*/ 18 w 544"/>
              <a:gd name="T51" fmla="*/ 365 h 543"/>
              <a:gd name="T52" fmla="*/ 5 w 544"/>
              <a:gd name="T53" fmla="*/ 319 h 543"/>
              <a:gd name="T54" fmla="*/ 0 w 544"/>
              <a:gd name="T55" fmla="*/ 271 h 543"/>
              <a:gd name="T56" fmla="*/ 5 w 544"/>
              <a:gd name="T57" fmla="*/ 222 h 543"/>
              <a:gd name="T58" fmla="*/ 18 w 544"/>
              <a:gd name="T59" fmla="*/ 176 h 543"/>
              <a:gd name="T60" fmla="*/ 38 w 544"/>
              <a:gd name="T61" fmla="*/ 133 h 543"/>
              <a:gd name="T62" fmla="*/ 64 w 544"/>
              <a:gd name="T63" fmla="*/ 95 h 543"/>
              <a:gd name="T64" fmla="*/ 97 w 544"/>
              <a:gd name="T65" fmla="*/ 63 h 543"/>
              <a:gd name="T66" fmla="*/ 135 w 544"/>
              <a:gd name="T67" fmla="*/ 36 h 543"/>
              <a:gd name="T68" fmla="*/ 178 w 544"/>
              <a:gd name="T69" fmla="*/ 17 h 543"/>
              <a:gd name="T70" fmla="*/ 224 w 544"/>
              <a:gd name="T71" fmla="*/ 3 h 543"/>
              <a:gd name="T72" fmla="*/ 273 w 544"/>
              <a:gd name="T73" fmla="*/ 0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4" h="543">
                <a:moveTo>
                  <a:pt x="273" y="0"/>
                </a:moveTo>
                <a:lnTo>
                  <a:pt x="321" y="3"/>
                </a:lnTo>
                <a:lnTo>
                  <a:pt x="367" y="17"/>
                </a:lnTo>
                <a:lnTo>
                  <a:pt x="409" y="36"/>
                </a:lnTo>
                <a:lnTo>
                  <a:pt x="447" y="63"/>
                </a:lnTo>
                <a:lnTo>
                  <a:pt x="480" y="95"/>
                </a:lnTo>
                <a:lnTo>
                  <a:pt x="506" y="133"/>
                </a:lnTo>
                <a:lnTo>
                  <a:pt x="526" y="176"/>
                </a:lnTo>
                <a:lnTo>
                  <a:pt x="539" y="222"/>
                </a:lnTo>
                <a:lnTo>
                  <a:pt x="544" y="271"/>
                </a:lnTo>
                <a:lnTo>
                  <a:pt x="539" y="319"/>
                </a:lnTo>
                <a:lnTo>
                  <a:pt x="526" y="365"/>
                </a:lnTo>
                <a:lnTo>
                  <a:pt x="506" y="408"/>
                </a:lnTo>
                <a:lnTo>
                  <a:pt x="480" y="446"/>
                </a:lnTo>
                <a:lnTo>
                  <a:pt x="447" y="478"/>
                </a:lnTo>
                <a:lnTo>
                  <a:pt x="409" y="505"/>
                </a:lnTo>
                <a:lnTo>
                  <a:pt x="367" y="526"/>
                </a:lnTo>
                <a:lnTo>
                  <a:pt x="321" y="538"/>
                </a:lnTo>
                <a:lnTo>
                  <a:pt x="273" y="543"/>
                </a:lnTo>
                <a:lnTo>
                  <a:pt x="224" y="538"/>
                </a:lnTo>
                <a:lnTo>
                  <a:pt x="178" y="526"/>
                </a:lnTo>
                <a:lnTo>
                  <a:pt x="135" y="505"/>
                </a:lnTo>
                <a:lnTo>
                  <a:pt x="97" y="478"/>
                </a:lnTo>
                <a:lnTo>
                  <a:pt x="64" y="446"/>
                </a:lnTo>
                <a:lnTo>
                  <a:pt x="38" y="408"/>
                </a:lnTo>
                <a:lnTo>
                  <a:pt x="18" y="365"/>
                </a:lnTo>
                <a:lnTo>
                  <a:pt x="5" y="319"/>
                </a:lnTo>
                <a:lnTo>
                  <a:pt x="0" y="271"/>
                </a:lnTo>
                <a:lnTo>
                  <a:pt x="5" y="222"/>
                </a:lnTo>
                <a:lnTo>
                  <a:pt x="18" y="176"/>
                </a:lnTo>
                <a:lnTo>
                  <a:pt x="38" y="133"/>
                </a:lnTo>
                <a:lnTo>
                  <a:pt x="64" y="95"/>
                </a:lnTo>
                <a:lnTo>
                  <a:pt x="97" y="63"/>
                </a:lnTo>
                <a:lnTo>
                  <a:pt x="135" y="36"/>
                </a:lnTo>
                <a:lnTo>
                  <a:pt x="178" y="17"/>
                </a:lnTo>
                <a:lnTo>
                  <a:pt x="224" y="3"/>
                </a:lnTo>
                <a:lnTo>
                  <a:pt x="273" y="0"/>
                </a:ln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reeform 16">
            <a:extLst>
              <a:ext uri="{FF2B5EF4-FFF2-40B4-BE49-F238E27FC236}">
                <a16:creationId xmlns:a16="http://schemas.microsoft.com/office/drawing/2014/main" id="{35E68646-C0BC-437B-896D-295CC242BFF5}"/>
              </a:ext>
            </a:extLst>
          </p:cNvPr>
          <p:cNvSpPr>
            <a:spLocks/>
          </p:cNvSpPr>
          <p:nvPr/>
        </p:nvSpPr>
        <p:spPr bwMode="auto">
          <a:xfrm flipH="1">
            <a:off x="3227521" y="5802238"/>
            <a:ext cx="475826" cy="474076"/>
          </a:xfrm>
          <a:custGeom>
            <a:avLst/>
            <a:gdLst>
              <a:gd name="T0" fmla="*/ 273 w 544"/>
              <a:gd name="T1" fmla="*/ 0 h 542"/>
              <a:gd name="T2" fmla="*/ 321 w 544"/>
              <a:gd name="T3" fmla="*/ 4 h 542"/>
              <a:gd name="T4" fmla="*/ 367 w 544"/>
              <a:gd name="T5" fmla="*/ 16 h 542"/>
              <a:gd name="T6" fmla="*/ 409 w 544"/>
              <a:gd name="T7" fmla="*/ 37 h 542"/>
              <a:gd name="T8" fmla="*/ 447 w 544"/>
              <a:gd name="T9" fmla="*/ 64 h 542"/>
              <a:gd name="T10" fmla="*/ 480 w 544"/>
              <a:gd name="T11" fmla="*/ 96 h 542"/>
              <a:gd name="T12" fmla="*/ 506 w 544"/>
              <a:gd name="T13" fmla="*/ 134 h 542"/>
              <a:gd name="T14" fmla="*/ 526 w 544"/>
              <a:gd name="T15" fmla="*/ 177 h 542"/>
              <a:gd name="T16" fmla="*/ 539 w 544"/>
              <a:gd name="T17" fmla="*/ 221 h 542"/>
              <a:gd name="T18" fmla="*/ 544 w 544"/>
              <a:gd name="T19" fmla="*/ 271 h 542"/>
              <a:gd name="T20" fmla="*/ 539 w 544"/>
              <a:gd name="T21" fmla="*/ 320 h 542"/>
              <a:gd name="T22" fmla="*/ 526 w 544"/>
              <a:gd name="T23" fmla="*/ 366 h 542"/>
              <a:gd name="T24" fmla="*/ 506 w 544"/>
              <a:gd name="T25" fmla="*/ 407 h 542"/>
              <a:gd name="T26" fmla="*/ 480 w 544"/>
              <a:gd name="T27" fmla="*/ 447 h 542"/>
              <a:gd name="T28" fmla="*/ 447 w 544"/>
              <a:gd name="T29" fmla="*/ 478 h 542"/>
              <a:gd name="T30" fmla="*/ 409 w 544"/>
              <a:gd name="T31" fmla="*/ 506 h 542"/>
              <a:gd name="T32" fmla="*/ 367 w 544"/>
              <a:gd name="T33" fmla="*/ 525 h 542"/>
              <a:gd name="T34" fmla="*/ 321 w 544"/>
              <a:gd name="T35" fmla="*/ 539 h 542"/>
              <a:gd name="T36" fmla="*/ 273 w 544"/>
              <a:gd name="T37" fmla="*/ 542 h 542"/>
              <a:gd name="T38" fmla="*/ 224 w 544"/>
              <a:gd name="T39" fmla="*/ 539 h 542"/>
              <a:gd name="T40" fmla="*/ 178 w 544"/>
              <a:gd name="T41" fmla="*/ 525 h 542"/>
              <a:gd name="T42" fmla="*/ 135 w 544"/>
              <a:gd name="T43" fmla="*/ 506 h 542"/>
              <a:gd name="T44" fmla="*/ 97 w 544"/>
              <a:gd name="T45" fmla="*/ 478 h 542"/>
              <a:gd name="T46" fmla="*/ 64 w 544"/>
              <a:gd name="T47" fmla="*/ 447 h 542"/>
              <a:gd name="T48" fmla="*/ 38 w 544"/>
              <a:gd name="T49" fmla="*/ 407 h 542"/>
              <a:gd name="T50" fmla="*/ 18 w 544"/>
              <a:gd name="T51" fmla="*/ 366 h 542"/>
              <a:gd name="T52" fmla="*/ 5 w 544"/>
              <a:gd name="T53" fmla="*/ 320 h 542"/>
              <a:gd name="T54" fmla="*/ 0 w 544"/>
              <a:gd name="T55" fmla="*/ 271 h 542"/>
              <a:gd name="T56" fmla="*/ 5 w 544"/>
              <a:gd name="T57" fmla="*/ 221 h 542"/>
              <a:gd name="T58" fmla="*/ 18 w 544"/>
              <a:gd name="T59" fmla="*/ 177 h 542"/>
              <a:gd name="T60" fmla="*/ 38 w 544"/>
              <a:gd name="T61" fmla="*/ 134 h 542"/>
              <a:gd name="T62" fmla="*/ 64 w 544"/>
              <a:gd name="T63" fmla="*/ 96 h 542"/>
              <a:gd name="T64" fmla="*/ 97 w 544"/>
              <a:gd name="T65" fmla="*/ 64 h 542"/>
              <a:gd name="T66" fmla="*/ 135 w 544"/>
              <a:gd name="T67" fmla="*/ 37 h 542"/>
              <a:gd name="T68" fmla="*/ 178 w 544"/>
              <a:gd name="T69" fmla="*/ 16 h 542"/>
              <a:gd name="T70" fmla="*/ 224 w 544"/>
              <a:gd name="T71" fmla="*/ 4 h 542"/>
              <a:gd name="T72" fmla="*/ 273 w 544"/>
              <a:gd name="T73" fmla="*/ 0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44" h="542">
                <a:moveTo>
                  <a:pt x="273" y="0"/>
                </a:moveTo>
                <a:lnTo>
                  <a:pt x="321" y="4"/>
                </a:lnTo>
                <a:lnTo>
                  <a:pt x="367" y="16"/>
                </a:lnTo>
                <a:lnTo>
                  <a:pt x="409" y="37"/>
                </a:lnTo>
                <a:lnTo>
                  <a:pt x="447" y="64"/>
                </a:lnTo>
                <a:lnTo>
                  <a:pt x="480" y="96"/>
                </a:lnTo>
                <a:lnTo>
                  <a:pt x="506" y="134"/>
                </a:lnTo>
                <a:lnTo>
                  <a:pt x="526" y="177"/>
                </a:lnTo>
                <a:lnTo>
                  <a:pt x="539" y="221"/>
                </a:lnTo>
                <a:lnTo>
                  <a:pt x="544" y="271"/>
                </a:lnTo>
                <a:lnTo>
                  <a:pt x="539" y="320"/>
                </a:lnTo>
                <a:lnTo>
                  <a:pt x="526" y="366"/>
                </a:lnTo>
                <a:lnTo>
                  <a:pt x="506" y="407"/>
                </a:lnTo>
                <a:lnTo>
                  <a:pt x="480" y="447"/>
                </a:lnTo>
                <a:lnTo>
                  <a:pt x="447" y="478"/>
                </a:lnTo>
                <a:lnTo>
                  <a:pt x="409" y="506"/>
                </a:lnTo>
                <a:lnTo>
                  <a:pt x="367" y="525"/>
                </a:lnTo>
                <a:lnTo>
                  <a:pt x="321" y="539"/>
                </a:lnTo>
                <a:lnTo>
                  <a:pt x="273" y="542"/>
                </a:lnTo>
                <a:lnTo>
                  <a:pt x="224" y="539"/>
                </a:lnTo>
                <a:lnTo>
                  <a:pt x="178" y="525"/>
                </a:lnTo>
                <a:lnTo>
                  <a:pt x="135" y="506"/>
                </a:lnTo>
                <a:lnTo>
                  <a:pt x="97" y="478"/>
                </a:lnTo>
                <a:lnTo>
                  <a:pt x="64" y="447"/>
                </a:lnTo>
                <a:lnTo>
                  <a:pt x="38" y="407"/>
                </a:lnTo>
                <a:lnTo>
                  <a:pt x="18" y="366"/>
                </a:lnTo>
                <a:lnTo>
                  <a:pt x="5" y="320"/>
                </a:lnTo>
                <a:lnTo>
                  <a:pt x="0" y="271"/>
                </a:lnTo>
                <a:lnTo>
                  <a:pt x="5" y="221"/>
                </a:lnTo>
                <a:lnTo>
                  <a:pt x="18" y="177"/>
                </a:lnTo>
                <a:lnTo>
                  <a:pt x="38" y="134"/>
                </a:lnTo>
                <a:lnTo>
                  <a:pt x="64" y="96"/>
                </a:lnTo>
                <a:lnTo>
                  <a:pt x="97" y="64"/>
                </a:lnTo>
                <a:lnTo>
                  <a:pt x="135" y="37"/>
                </a:lnTo>
                <a:lnTo>
                  <a:pt x="178" y="16"/>
                </a:lnTo>
                <a:lnTo>
                  <a:pt x="224" y="4"/>
                </a:lnTo>
                <a:lnTo>
                  <a:pt x="273" y="0"/>
                </a:lnTo>
                <a:close/>
              </a:path>
            </a:pathLst>
          </a:custGeom>
          <a:solidFill>
            <a:srgbClr val="5FB7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Freeform: Shape 19">
            <a:extLst>
              <a:ext uri="{FF2B5EF4-FFF2-40B4-BE49-F238E27FC236}">
                <a16:creationId xmlns:a16="http://schemas.microsoft.com/office/drawing/2014/main" id="{47DAEFFB-5989-4767-88B2-1A7CA3CEDC2B}"/>
              </a:ext>
            </a:extLst>
          </p:cNvPr>
          <p:cNvSpPr>
            <a:spLocks/>
          </p:cNvSpPr>
          <p:nvPr/>
        </p:nvSpPr>
        <p:spPr bwMode="auto">
          <a:xfrm>
            <a:off x="3989919" y="3611251"/>
            <a:ext cx="703781" cy="844629"/>
          </a:xfrm>
          <a:custGeom>
            <a:avLst/>
            <a:gdLst>
              <a:gd name="T0" fmla="*/ 289106 w 612512"/>
              <a:gd name="T1" fmla="*/ 5535 h 656790"/>
              <a:gd name="T2" fmla="*/ 37460 w 612512"/>
              <a:gd name="T3" fmla="*/ 257181 h 656790"/>
              <a:gd name="T4" fmla="*/ 43363 w 612512"/>
              <a:gd name="T5" fmla="*/ 324336 h 656790"/>
              <a:gd name="T6" fmla="*/ 8679 w 612512"/>
              <a:gd name="T7" fmla="*/ 522849 h 656790"/>
              <a:gd name="T8" fmla="*/ 5727 w 612512"/>
              <a:gd name="T9" fmla="*/ 533181 h 656790"/>
              <a:gd name="T10" fmla="*/ 11631 w 612512"/>
              <a:gd name="T11" fmla="*/ 542774 h 656790"/>
              <a:gd name="T12" fmla="*/ 199074 w 612512"/>
              <a:gd name="T13" fmla="*/ 595170 h 656790"/>
              <a:gd name="T14" fmla="*/ 305341 w 612512"/>
              <a:gd name="T15" fmla="*/ 656421 h 656790"/>
              <a:gd name="T16" fmla="*/ 412347 w 612512"/>
              <a:gd name="T17" fmla="*/ 595170 h 656790"/>
              <a:gd name="T18" fmla="*/ 603480 w 612512"/>
              <a:gd name="T19" fmla="*/ 542774 h 656790"/>
              <a:gd name="T20" fmla="*/ 609384 w 612512"/>
              <a:gd name="T21" fmla="*/ 533181 h 656790"/>
              <a:gd name="T22" fmla="*/ 606432 w 612512"/>
              <a:gd name="T23" fmla="*/ 522111 h 656790"/>
              <a:gd name="T24" fmla="*/ 568057 w 612512"/>
              <a:gd name="T25" fmla="*/ 335406 h 656790"/>
              <a:gd name="T26" fmla="*/ 573961 w 612512"/>
              <a:gd name="T27" fmla="*/ 267513 h 656790"/>
              <a:gd name="T28" fmla="*/ 416036 w 612512"/>
              <a:gd name="T29" fmla="*/ 63096 h 656790"/>
              <a:gd name="T30" fmla="*/ 289106 w 612512"/>
              <a:gd name="T31" fmla="*/ 5535 h 656790"/>
              <a:gd name="T32" fmla="*/ 289106 w 612512"/>
              <a:gd name="T33" fmla="*/ 5535 h 656790"/>
              <a:gd name="T34" fmla="*/ 404229 w 612512"/>
              <a:gd name="T35" fmla="*/ 223235 h 656790"/>
              <a:gd name="T36" fmla="*/ 463266 w 612512"/>
              <a:gd name="T37" fmla="*/ 378208 h 656790"/>
              <a:gd name="T38" fmla="*/ 395373 w 612512"/>
              <a:gd name="T39" fmla="*/ 574507 h 656790"/>
              <a:gd name="T40" fmla="*/ 395373 w 612512"/>
              <a:gd name="T41" fmla="*/ 575245 h 656790"/>
              <a:gd name="T42" fmla="*/ 307555 w 612512"/>
              <a:gd name="T43" fmla="*/ 629854 h 656790"/>
              <a:gd name="T44" fmla="*/ 219737 w 612512"/>
              <a:gd name="T45" fmla="*/ 575245 h 656790"/>
              <a:gd name="T46" fmla="*/ 218999 w 612512"/>
              <a:gd name="T47" fmla="*/ 574507 h 656790"/>
              <a:gd name="T48" fmla="*/ 151844 w 612512"/>
              <a:gd name="T49" fmla="*/ 417320 h 656790"/>
              <a:gd name="T50" fmla="*/ 266229 w 612512"/>
              <a:gd name="T51" fmla="*/ 318433 h 656790"/>
              <a:gd name="T52" fmla="*/ 297223 w 612512"/>
              <a:gd name="T53" fmla="*/ 310315 h 656790"/>
              <a:gd name="T54" fmla="*/ 404229 w 612512"/>
              <a:gd name="T55" fmla="*/ 223235 h 656790"/>
              <a:gd name="T56" fmla="*/ 404229 w 612512"/>
              <a:gd name="T57" fmla="*/ 223235 h 656790"/>
              <a:gd name="T58" fmla="*/ 229331 w 612512"/>
              <a:gd name="T59" fmla="*/ 373780 h 656790"/>
              <a:gd name="T60" fmla="*/ 207930 w 612512"/>
              <a:gd name="T61" fmla="*/ 395181 h 656790"/>
              <a:gd name="T62" fmla="*/ 229331 w 612512"/>
              <a:gd name="T63" fmla="*/ 416582 h 656790"/>
              <a:gd name="T64" fmla="*/ 250732 w 612512"/>
              <a:gd name="T65" fmla="*/ 395181 h 656790"/>
              <a:gd name="T66" fmla="*/ 229331 w 612512"/>
              <a:gd name="T67" fmla="*/ 373780 h 656790"/>
              <a:gd name="T68" fmla="*/ 229331 w 612512"/>
              <a:gd name="T69" fmla="*/ 373780 h 656790"/>
              <a:gd name="T70" fmla="*/ 385042 w 612512"/>
              <a:gd name="T71" fmla="*/ 373780 h 656790"/>
              <a:gd name="T72" fmla="*/ 363640 w 612512"/>
              <a:gd name="T73" fmla="*/ 395181 h 656790"/>
              <a:gd name="T74" fmla="*/ 385042 w 612512"/>
              <a:gd name="T75" fmla="*/ 416582 h 656790"/>
              <a:gd name="T76" fmla="*/ 406443 w 612512"/>
              <a:gd name="T77" fmla="*/ 395181 h 656790"/>
              <a:gd name="T78" fmla="*/ 385042 w 612512"/>
              <a:gd name="T79" fmla="*/ 373780 h 656790"/>
              <a:gd name="T80" fmla="*/ 385042 w 612512"/>
              <a:gd name="T81" fmla="*/ 373780 h 6567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2512" h="656790">
                <a:moveTo>
                  <a:pt x="289106" y="5535"/>
                </a:moveTo>
                <a:cubicBezTo>
                  <a:pt x="134133" y="5535"/>
                  <a:pt x="37460" y="102208"/>
                  <a:pt x="37460" y="257181"/>
                </a:cubicBezTo>
                <a:cubicBezTo>
                  <a:pt x="37460" y="279320"/>
                  <a:pt x="40411" y="301459"/>
                  <a:pt x="43363" y="324336"/>
                </a:cubicBezTo>
                <a:cubicBezTo>
                  <a:pt x="52219" y="387063"/>
                  <a:pt x="61074" y="452742"/>
                  <a:pt x="8679" y="522849"/>
                </a:cubicBezTo>
                <a:cubicBezTo>
                  <a:pt x="6465" y="525801"/>
                  <a:pt x="4989" y="529491"/>
                  <a:pt x="5727" y="533181"/>
                </a:cubicBezTo>
                <a:cubicBezTo>
                  <a:pt x="6465" y="536871"/>
                  <a:pt x="8679" y="540561"/>
                  <a:pt x="11631" y="542774"/>
                </a:cubicBezTo>
                <a:cubicBezTo>
                  <a:pt x="13845" y="544250"/>
                  <a:pt x="70668" y="581149"/>
                  <a:pt x="199074" y="595170"/>
                </a:cubicBezTo>
                <a:cubicBezTo>
                  <a:pt x="231545" y="634282"/>
                  <a:pt x="269181" y="656421"/>
                  <a:pt x="305341" y="656421"/>
                </a:cubicBezTo>
                <a:cubicBezTo>
                  <a:pt x="341501" y="656421"/>
                  <a:pt x="379138" y="635020"/>
                  <a:pt x="412347" y="595170"/>
                </a:cubicBezTo>
                <a:cubicBezTo>
                  <a:pt x="541491" y="581149"/>
                  <a:pt x="601266" y="544250"/>
                  <a:pt x="603480" y="542774"/>
                </a:cubicBezTo>
                <a:cubicBezTo>
                  <a:pt x="607170" y="540561"/>
                  <a:pt x="608646" y="536871"/>
                  <a:pt x="609384" y="533181"/>
                </a:cubicBezTo>
                <a:cubicBezTo>
                  <a:pt x="610122" y="529491"/>
                  <a:pt x="609384" y="525063"/>
                  <a:pt x="606432" y="522111"/>
                </a:cubicBezTo>
                <a:cubicBezTo>
                  <a:pt x="553298" y="454218"/>
                  <a:pt x="560678" y="396657"/>
                  <a:pt x="568057" y="335406"/>
                </a:cubicBezTo>
                <a:cubicBezTo>
                  <a:pt x="571009" y="313267"/>
                  <a:pt x="573961" y="291128"/>
                  <a:pt x="573961" y="267513"/>
                </a:cubicBezTo>
                <a:cubicBezTo>
                  <a:pt x="573961" y="175267"/>
                  <a:pt x="532635" y="66786"/>
                  <a:pt x="416036" y="63096"/>
                </a:cubicBezTo>
                <a:cubicBezTo>
                  <a:pt x="369545" y="15866"/>
                  <a:pt x="321577" y="5535"/>
                  <a:pt x="289106" y="5535"/>
                </a:cubicBezTo>
                <a:close/>
                <a:moveTo>
                  <a:pt x="404229" y="223235"/>
                </a:moveTo>
                <a:cubicBezTo>
                  <a:pt x="424892" y="245374"/>
                  <a:pt x="463266" y="297032"/>
                  <a:pt x="463266" y="378208"/>
                </a:cubicBezTo>
                <a:cubicBezTo>
                  <a:pt x="463266" y="486689"/>
                  <a:pt x="395373" y="573769"/>
                  <a:pt x="395373" y="574507"/>
                </a:cubicBezTo>
                <a:cubicBezTo>
                  <a:pt x="395373" y="574507"/>
                  <a:pt x="395373" y="574507"/>
                  <a:pt x="395373" y="575245"/>
                </a:cubicBezTo>
                <a:cubicBezTo>
                  <a:pt x="367330" y="609929"/>
                  <a:pt x="336336" y="629854"/>
                  <a:pt x="307555" y="629854"/>
                </a:cubicBezTo>
                <a:cubicBezTo>
                  <a:pt x="278774" y="629854"/>
                  <a:pt x="247780" y="610667"/>
                  <a:pt x="219737" y="575245"/>
                </a:cubicBezTo>
                <a:cubicBezTo>
                  <a:pt x="219737" y="575245"/>
                  <a:pt x="219737" y="575245"/>
                  <a:pt x="218999" y="574507"/>
                </a:cubicBezTo>
                <a:cubicBezTo>
                  <a:pt x="218261" y="573769"/>
                  <a:pt x="151844" y="510304"/>
                  <a:pt x="151844" y="417320"/>
                </a:cubicBezTo>
                <a:cubicBezTo>
                  <a:pt x="151844" y="346475"/>
                  <a:pt x="212357" y="331716"/>
                  <a:pt x="266229" y="318433"/>
                </a:cubicBezTo>
                <a:cubicBezTo>
                  <a:pt x="277299" y="315481"/>
                  <a:pt x="287630" y="313267"/>
                  <a:pt x="297223" y="310315"/>
                </a:cubicBezTo>
                <a:cubicBezTo>
                  <a:pt x="360689" y="290390"/>
                  <a:pt x="390945" y="248326"/>
                  <a:pt x="404229" y="223235"/>
                </a:cubicBezTo>
                <a:close/>
                <a:moveTo>
                  <a:pt x="229331" y="373780"/>
                </a:moveTo>
                <a:cubicBezTo>
                  <a:pt x="217523" y="373780"/>
                  <a:pt x="207930" y="383374"/>
                  <a:pt x="207930" y="395181"/>
                </a:cubicBezTo>
                <a:cubicBezTo>
                  <a:pt x="207930" y="406989"/>
                  <a:pt x="217523" y="416582"/>
                  <a:pt x="229331" y="416582"/>
                </a:cubicBezTo>
                <a:cubicBezTo>
                  <a:pt x="241138" y="416582"/>
                  <a:pt x="250732" y="406989"/>
                  <a:pt x="250732" y="395181"/>
                </a:cubicBezTo>
                <a:cubicBezTo>
                  <a:pt x="249994" y="383374"/>
                  <a:pt x="241138" y="373780"/>
                  <a:pt x="229331" y="373780"/>
                </a:cubicBezTo>
                <a:close/>
                <a:moveTo>
                  <a:pt x="385042" y="373780"/>
                </a:moveTo>
                <a:cubicBezTo>
                  <a:pt x="373234" y="373780"/>
                  <a:pt x="363640" y="383374"/>
                  <a:pt x="363640" y="395181"/>
                </a:cubicBezTo>
                <a:cubicBezTo>
                  <a:pt x="363640" y="406989"/>
                  <a:pt x="373234" y="416582"/>
                  <a:pt x="385042" y="416582"/>
                </a:cubicBezTo>
                <a:cubicBezTo>
                  <a:pt x="396849" y="416582"/>
                  <a:pt x="406443" y="406989"/>
                  <a:pt x="406443" y="395181"/>
                </a:cubicBezTo>
                <a:cubicBezTo>
                  <a:pt x="406443" y="383374"/>
                  <a:pt x="396849" y="373780"/>
                  <a:pt x="385042" y="373780"/>
                </a:cubicBez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reeform: Shape 18">
            <a:extLst>
              <a:ext uri="{FF2B5EF4-FFF2-40B4-BE49-F238E27FC236}">
                <a16:creationId xmlns:a16="http://schemas.microsoft.com/office/drawing/2014/main" id="{F77D5340-E46C-4224-BB2C-E6182D735E26}"/>
              </a:ext>
            </a:extLst>
          </p:cNvPr>
          <p:cNvSpPr>
            <a:spLocks/>
          </p:cNvSpPr>
          <p:nvPr/>
        </p:nvSpPr>
        <p:spPr bwMode="auto">
          <a:xfrm>
            <a:off x="4784836" y="3660842"/>
            <a:ext cx="597784" cy="795038"/>
          </a:xfrm>
          <a:custGeom>
            <a:avLst/>
            <a:gdLst/>
            <a:ahLst/>
            <a:cxnLst/>
            <a:rect l="0" t="0" r="r" b="b"/>
            <a:pathLst>
              <a:path w="457539" h="664170">
                <a:moveTo>
                  <a:pt x="226707" y="5535"/>
                </a:moveTo>
                <a:cubicBezTo>
                  <a:pt x="217851" y="5535"/>
                  <a:pt x="208996" y="5535"/>
                  <a:pt x="200878" y="6273"/>
                </a:cubicBezTo>
                <a:cubicBezTo>
                  <a:pt x="200140" y="6273"/>
                  <a:pt x="198664" y="6273"/>
                  <a:pt x="197926" y="7011"/>
                </a:cubicBezTo>
                <a:cubicBezTo>
                  <a:pt x="190546" y="7749"/>
                  <a:pt x="183167" y="8487"/>
                  <a:pt x="176525" y="9962"/>
                </a:cubicBezTo>
                <a:cubicBezTo>
                  <a:pt x="169145" y="11438"/>
                  <a:pt x="161766" y="12914"/>
                  <a:pt x="154386" y="14390"/>
                </a:cubicBezTo>
                <a:lnTo>
                  <a:pt x="153648" y="15128"/>
                </a:lnTo>
                <a:cubicBezTo>
                  <a:pt x="138889" y="18818"/>
                  <a:pt x="124867" y="23984"/>
                  <a:pt x="112322" y="29888"/>
                </a:cubicBezTo>
                <a:cubicBezTo>
                  <a:pt x="99038" y="35791"/>
                  <a:pt x="87969" y="43909"/>
                  <a:pt x="76899" y="52765"/>
                </a:cubicBezTo>
                <a:cubicBezTo>
                  <a:pt x="71734" y="57192"/>
                  <a:pt x="66568" y="61620"/>
                  <a:pt x="62140" y="66786"/>
                </a:cubicBezTo>
                <a:cubicBezTo>
                  <a:pt x="42953" y="85973"/>
                  <a:pt x="28932" y="109588"/>
                  <a:pt x="19338" y="136893"/>
                </a:cubicBezTo>
                <a:cubicBezTo>
                  <a:pt x="17124" y="143534"/>
                  <a:pt x="14910" y="150176"/>
                  <a:pt x="13434" y="157556"/>
                </a:cubicBezTo>
                <a:cubicBezTo>
                  <a:pt x="11958" y="164198"/>
                  <a:pt x="10482" y="170839"/>
                  <a:pt x="9745" y="177481"/>
                </a:cubicBezTo>
                <a:cubicBezTo>
                  <a:pt x="9007" y="181909"/>
                  <a:pt x="8269" y="186337"/>
                  <a:pt x="8269" y="190764"/>
                </a:cubicBezTo>
                <a:cubicBezTo>
                  <a:pt x="7531" y="194454"/>
                  <a:pt x="7531" y="197406"/>
                  <a:pt x="6793" y="201096"/>
                </a:cubicBezTo>
                <a:cubicBezTo>
                  <a:pt x="6055" y="209213"/>
                  <a:pt x="6055" y="218069"/>
                  <a:pt x="6055" y="226925"/>
                </a:cubicBezTo>
                <a:cubicBezTo>
                  <a:pt x="6055" y="234304"/>
                  <a:pt x="7531" y="243160"/>
                  <a:pt x="9007" y="252754"/>
                </a:cubicBezTo>
                <a:cubicBezTo>
                  <a:pt x="10482" y="263085"/>
                  <a:pt x="12697" y="274893"/>
                  <a:pt x="14910" y="286700"/>
                </a:cubicBezTo>
                <a:cubicBezTo>
                  <a:pt x="17124" y="297032"/>
                  <a:pt x="19338" y="307363"/>
                  <a:pt x="22290" y="316957"/>
                </a:cubicBezTo>
                <a:cubicBezTo>
                  <a:pt x="22290" y="317695"/>
                  <a:pt x="23028" y="319171"/>
                  <a:pt x="23028" y="320646"/>
                </a:cubicBezTo>
                <a:cubicBezTo>
                  <a:pt x="24504" y="327288"/>
                  <a:pt x="26718" y="333192"/>
                  <a:pt x="28194" y="339096"/>
                </a:cubicBezTo>
                <a:cubicBezTo>
                  <a:pt x="23766" y="342785"/>
                  <a:pt x="20076" y="344999"/>
                  <a:pt x="15648" y="350903"/>
                </a:cubicBezTo>
                <a:cubicBezTo>
                  <a:pt x="9007" y="361235"/>
                  <a:pt x="3841" y="375994"/>
                  <a:pt x="6055" y="393705"/>
                </a:cubicBezTo>
                <a:cubicBezTo>
                  <a:pt x="11958" y="444625"/>
                  <a:pt x="43691" y="462336"/>
                  <a:pt x="54023" y="467502"/>
                </a:cubicBezTo>
                <a:cubicBezTo>
                  <a:pt x="57712" y="491117"/>
                  <a:pt x="70258" y="520635"/>
                  <a:pt x="90183" y="550154"/>
                </a:cubicBezTo>
                <a:cubicBezTo>
                  <a:pt x="111584" y="581887"/>
                  <a:pt x="141103" y="612881"/>
                  <a:pt x="177263" y="630592"/>
                </a:cubicBezTo>
                <a:cubicBezTo>
                  <a:pt x="178001" y="630592"/>
                  <a:pt x="178739" y="631330"/>
                  <a:pt x="178739" y="632068"/>
                </a:cubicBezTo>
                <a:cubicBezTo>
                  <a:pt x="192023" y="647566"/>
                  <a:pt x="209733" y="658635"/>
                  <a:pt x="231872" y="658635"/>
                </a:cubicBezTo>
                <a:cubicBezTo>
                  <a:pt x="253274" y="658635"/>
                  <a:pt x="271723" y="647566"/>
                  <a:pt x="285006" y="632068"/>
                </a:cubicBezTo>
                <a:cubicBezTo>
                  <a:pt x="285744" y="632068"/>
                  <a:pt x="286482" y="631330"/>
                  <a:pt x="286482" y="630592"/>
                </a:cubicBezTo>
                <a:cubicBezTo>
                  <a:pt x="322643" y="612881"/>
                  <a:pt x="351423" y="582625"/>
                  <a:pt x="372824" y="550154"/>
                </a:cubicBezTo>
                <a:cubicBezTo>
                  <a:pt x="392750" y="520635"/>
                  <a:pt x="404557" y="491117"/>
                  <a:pt x="408984" y="467502"/>
                </a:cubicBezTo>
                <a:cubicBezTo>
                  <a:pt x="419316" y="462336"/>
                  <a:pt x="451787" y="444625"/>
                  <a:pt x="458428" y="393705"/>
                </a:cubicBezTo>
                <a:cubicBezTo>
                  <a:pt x="460642" y="375994"/>
                  <a:pt x="455477" y="361235"/>
                  <a:pt x="448097" y="350903"/>
                </a:cubicBezTo>
                <a:cubicBezTo>
                  <a:pt x="443669" y="344999"/>
                  <a:pt x="439979" y="342785"/>
                  <a:pt x="435552" y="339096"/>
                </a:cubicBezTo>
                <a:cubicBezTo>
                  <a:pt x="437765" y="331716"/>
                  <a:pt x="440717" y="323598"/>
                  <a:pt x="442931" y="314005"/>
                </a:cubicBezTo>
                <a:cubicBezTo>
                  <a:pt x="442931" y="313267"/>
                  <a:pt x="442931" y="312529"/>
                  <a:pt x="443669" y="312529"/>
                </a:cubicBezTo>
                <a:cubicBezTo>
                  <a:pt x="443669" y="311791"/>
                  <a:pt x="444407" y="310315"/>
                  <a:pt x="444407" y="309577"/>
                </a:cubicBezTo>
                <a:cubicBezTo>
                  <a:pt x="446621" y="299983"/>
                  <a:pt x="448835" y="289652"/>
                  <a:pt x="450311" y="280058"/>
                </a:cubicBezTo>
                <a:cubicBezTo>
                  <a:pt x="452525" y="268989"/>
                  <a:pt x="454738" y="257919"/>
                  <a:pt x="455477" y="247588"/>
                </a:cubicBezTo>
                <a:cubicBezTo>
                  <a:pt x="456215" y="244636"/>
                  <a:pt x="456215" y="241684"/>
                  <a:pt x="456215" y="237994"/>
                </a:cubicBezTo>
                <a:cubicBezTo>
                  <a:pt x="456952" y="232090"/>
                  <a:pt x="456952" y="226925"/>
                  <a:pt x="457691" y="221021"/>
                </a:cubicBezTo>
                <a:cubicBezTo>
                  <a:pt x="457691" y="215117"/>
                  <a:pt x="458428" y="209951"/>
                  <a:pt x="458428" y="204786"/>
                </a:cubicBezTo>
                <a:cubicBezTo>
                  <a:pt x="458428" y="201096"/>
                  <a:pt x="458428" y="196668"/>
                  <a:pt x="457691" y="192240"/>
                </a:cubicBezTo>
                <a:cubicBezTo>
                  <a:pt x="457691" y="191502"/>
                  <a:pt x="457691" y="190764"/>
                  <a:pt x="457691" y="190764"/>
                </a:cubicBezTo>
                <a:cubicBezTo>
                  <a:pt x="457691" y="187074"/>
                  <a:pt x="456952" y="184123"/>
                  <a:pt x="456215" y="180433"/>
                </a:cubicBezTo>
                <a:cubicBezTo>
                  <a:pt x="456215" y="178219"/>
                  <a:pt x="455477" y="176005"/>
                  <a:pt x="455477" y="174529"/>
                </a:cubicBezTo>
                <a:cubicBezTo>
                  <a:pt x="455477" y="172315"/>
                  <a:pt x="454738" y="170101"/>
                  <a:pt x="454738" y="168625"/>
                </a:cubicBezTo>
                <a:cubicBezTo>
                  <a:pt x="454738" y="167149"/>
                  <a:pt x="454001" y="165673"/>
                  <a:pt x="454001" y="163460"/>
                </a:cubicBezTo>
                <a:cubicBezTo>
                  <a:pt x="453262" y="161246"/>
                  <a:pt x="452525" y="159032"/>
                  <a:pt x="452525" y="156080"/>
                </a:cubicBezTo>
                <a:cubicBezTo>
                  <a:pt x="451787" y="154604"/>
                  <a:pt x="451787" y="153128"/>
                  <a:pt x="451049" y="151652"/>
                </a:cubicBezTo>
                <a:cubicBezTo>
                  <a:pt x="450311" y="149438"/>
                  <a:pt x="449573" y="146486"/>
                  <a:pt x="448835" y="144272"/>
                </a:cubicBezTo>
                <a:cubicBezTo>
                  <a:pt x="448097" y="142796"/>
                  <a:pt x="448097" y="141321"/>
                  <a:pt x="447359" y="140583"/>
                </a:cubicBezTo>
                <a:cubicBezTo>
                  <a:pt x="446621" y="138369"/>
                  <a:pt x="445145" y="136155"/>
                  <a:pt x="444407" y="133203"/>
                </a:cubicBezTo>
                <a:cubicBezTo>
                  <a:pt x="442931" y="129513"/>
                  <a:pt x="440717" y="125823"/>
                  <a:pt x="439241" y="122133"/>
                </a:cubicBezTo>
                <a:cubicBezTo>
                  <a:pt x="438503" y="120657"/>
                  <a:pt x="437765" y="119182"/>
                  <a:pt x="437028" y="117706"/>
                </a:cubicBezTo>
                <a:cubicBezTo>
                  <a:pt x="435552" y="115492"/>
                  <a:pt x="434076" y="114016"/>
                  <a:pt x="433338" y="111802"/>
                </a:cubicBezTo>
                <a:cubicBezTo>
                  <a:pt x="432599" y="110326"/>
                  <a:pt x="431862" y="108850"/>
                  <a:pt x="430386" y="107374"/>
                </a:cubicBezTo>
                <a:cubicBezTo>
                  <a:pt x="428910" y="105898"/>
                  <a:pt x="428172" y="103684"/>
                  <a:pt x="426696" y="102208"/>
                </a:cubicBezTo>
                <a:cubicBezTo>
                  <a:pt x="425958" y="100732"/>
                  <a:pt x="424482" y="99256"/>
                  <a:pt x="423006" y="98518"/>
                </a:cubicBezTo>
                <a:cubicBezTo>
                  <a:pt x="421530" y="97043"/>
                  <a:pt x="420054" y="94829"/>
                  <a:pt x="418578" y="93353"/>
                </a:cubicBezTo>
                <a:cubicBezTo>
                  <a:pt x="417102" y="91877"/>
                  <a:pt x="415626" y="90401"/>
                  <a:pt x="414150" y="89663"/>
                </a:cubicBezTo>
                <a:cubicBezTo>
                  <a:pt x="411199" y="86711"/>
                  <a:pt x="407509" y="84497"/>
                  <a:pt x="404557" y="82283"/>
                </a:cubicBezTo>
                <a:cubicBezTo>
                  <a:pt x="390535" y="72690"/>
                  <a:pt x="373562" y="66048"/>
                  <a:pt x="353637" y="64572"/>
                </a:cubicBezTo>
                <a:cubicBezTo>
                  <a:pt x="349947" y="58668"/>
                  <a:pt x="343306" y="51289"/>
                  <a:pt x="335188" y="43909"/>
                </a:cubicBezTo>
                <a:cubicBezTo>
                  <a:pt x="332236" y="40957"/>
                  <a:pt x="328546" y="38005"/>
                  <a:pt x="324857" y="35053"/>
                </a:cubicBezTo>
                <a:cubicBezTo>
                  <a:pt x="324118" y="35053"/>
                  <a:pt x="324118" y="34315"/>
                  <a:pt x="323380" y="34315"/>
                </a:cubicBezTo>
                <a:cubicBezTo>
                  <a:pt x="322643" y="34315"/>
                  <a:pt x="322643" y="33577"/>
                  <a:pt x="321904" y="33577"/>
                </a:cubicBezTo>
                <a:cubicBezTo>
                  <a:pt x="318215" y="30626"/>
                  <a:pt x="313787" y="28412"/>
                  <a:pt x="309359" y="26198"/>
                </a:cubicBezTo>
                <a:cubicBezTo>
                  <a:pt x="295338" y="18818"/>
                  <a:pt x="277626" y="12176"/>
                  <a:pt x="255487" y="9225"/>
                </a:cubicBezTo>
                <a:cubicBezTo>
                  <a:pt x="254750" y="9225"/>
                  <a:pt x="253274" y="9225"/>
                  <a:pt x="252536" y="8487"/>
                </a:cubicBezTo>
                <a:cubicBezTo>
                  <a:pt x="251798" y="8487"/>
                  <a:pt x="251060" y="8487"/>
                  <a:pt x="249584" y="8487"/>
                </a:cubicBezTo>
                <a:cubicBezTo>
                  <a:pt x="240728" y="6273"/>
                  <a:pt x="234087" y="5535"/>
                  <a:pt x="226707" y="5535"/>
                </a:cubicBezTo>
                <a:close/>
                <a:moveTo>
                  <a:pt x="336664" y="181171"/>
                </a:moveTo>
                <a:cubicBezTo>
                  <a:pt x="350685" y="203310"/>
                  <a:pt x="372086" y="244636"/>
                  <a:pt x="372086" y="288914"/>
                </a:cubicBezTo>
                <a:cubicBezTo>
                  <a:pt x="372086" y="312529"/>
                  <a:pt x="381680" y="351641"/>
                  <a:pt x="413413" y="356069"/>
                </a:cubicBezTo>
                <a:cubicBezTo>
                  <a:pt x="416364" y="358283"/>
                  <a:pt x="420054" y="361235"/>
                  <a:pt x="423006" y="366400"/>
                </a:cubicBezTo>
                <a:cubicBezTo>
                  <a:pt x="426696" y="372304"/>
                  <a:pt x="429648" y="379684"/>
                  <a:pt x="428172" y="390015"/>
                </a:cubicBezTo>
                <a:cubicBezTo>
                  <a:pt x="423006" y="435769"/>
                  <a:pt x="391274" y="444625"/>
                  <a:pt x="391274" y="444625"/>
                </a:cubicBezTo>
                <a:cubicBezTo>
                  <a:pt x="386108" y="446101"/>
                  <a:pt x="382418" y="451267"/>
                  <a:pt x="381680" y="456432"/>
                </a:cubicBezTo>
                <a:cubicBezTo>
                  <a:pt x="380204" y="471930"/>
                  <a:pt x="368396" y="503662"/>
                  <a:pt x="348472" y="533181"/>
                </a:cubicBezTo>
                <a:cubicBezTo>
                  <a:pt x="328546" y="562700"/>
                  <a:pt x="301979" y="590742"/>
                  <a:pt x="271723" y="604764"/>
                </a:cubicBezTo>
                <a:cubicBezTo>
                  <a:pt x="269509" y="605502"/>
                  <a:pt x="267295" y="607715"/>
                  <a:pt x="265819" y="609929"/>
                </a:cubicBezTo>
                <a:cubicBezTo>
                  <a:pt x="258440" y="620999"/>
                  <a:pt x="245156" y="629117"/>
                  <a:pt x="230397" y="629117"/>
                </a:cubicBezTo>
                <a:cubicBezTo>
                  <a:pt x="215638" y="629117"/>
                  <a:pt x="202354" y="621737"/>
                  <a:pt x="194974" y="609929"/>
                </a:cubicBezTo>
                <a:cubicBezTo>
                  <a:pt x="193499" y="607715"/>
                  <a:pt x="191284" y="606240"/>
                  <a:pt x="189070" y="604764"/>
                </a:cubicBezTo>
                <a:cubicBezTo>
                  <a:pt x="158814" y="590742"/>
                  <a:pt x="131509" y="562700"/>
                  <a:pt x="112322" y="533181"/>
                </a:cubicBezTo>
                <a:cubicBezTo>
                  <a:pt x="92397" y="503662"/>
                  <a:pt x="80589" y="471930"/>
                  <a:pt x="78375" y="456432"/>
                </a:cubicBezTo>
                <a:cubicBezTo>
                  <a:pt x="77638" y="451267"/>
                  <a:pt x="73948" y="446839"/>
                  <a:pt x="68782" y="444625"/>
                </a:cubicBezTo>
                <a:cubicBezTo>
                  <a:pt x="68782" y="444625"/>
                  <a:pt x="37049" y="435031"/>
                  <a:pt x="31884" y="389277"/>
                </a:cubicBezTo>
                <a:cubicBezTo>
                  <a:pt x="30408" y="378946"/>
                  <a:pt x="33360" y="371566"/>
                  <a:pt x="37049" y="365662"/>
                </a:cubicBezTo>
                <a:cubicBezTo>
                  <a:pt x="38526" y="363449"/>
                  <a:pt x="40739" y="361235"/>
                  <a:pt x="42215" y="359759"/>
                </a:cubicBezTo>
                <a:cubicBezTo>
                  <a:pt x="43691" y="359759"/>
                  <a:pt x="44429" y="360497"/>
                  <a:pt x="45905" y="360497"/>
                </a:cubicBezTo>
                <a:cubicBezTo>
                  <a:pt x="73948" y="360497"/>
                  <a:pt x="83541" y="314005"/>
                  <a:pt x="88707" y="289652"/>
                </a:cubicBezTo>
                <a:cubicBezTo>
                  <a:pt x="97563" y="245374"/>
                  <a:pt x="146268" y="232828"/>
                  <a:pt x="216375" y="232828"/>
                </a:cubicBezTo>
                <a:cubicBezTo>
                  <a:pt x="282055" y="232090"/>
                  <a:pt x="318953" y="201834"/>
                  <a:pt x="336664" y="181171"/>
                </a:cubicBezTo>
                <a:close/>
                <a:moveTo>
                  <a:pt x="152172" y="359759"/>
                </a:moveTo>
                <a:cubicBezTo>
                  <a:pt x="140365" y="359759"/>
                  <a:pt x="130771" y="369352"/>
                  <a:pt x="130771" y="381160"/>
                </a:cubicBezTo>
                <a:cubicBezTo>
                  <a:pt x="130771" y="392967"/>
                  <a:pt x="140365" y="402561"/>
                  <a:pt x="152172" y="402561"/>
                </a:cubicBezTo>
                <a:cubicBezTo>
                  <a:pt x="163980" y="402561"/>
                  <a:pt x="173573" y="392967"/>
                  <a:pt x="173573" y="381160"/>
                </a:cubicBezTo>
                <a:cubicBezTo>
                  <a:pt x="173573" y="369352"/>
                  <a:pt x="163980" y="359759"/>
                  <a:pt x="152172" y="359759"/>
                </a:cubicBezTo>
                <a:close/>
                <a:moveTo>
                  <a:pt x="308621" y="359759"/>
                </a:moveTo>
                <a:cubicBezTo>
                  <a:pt x="296814" y="359759"/>
                  <a:pt x="287220" y="369352"/>
                  <a:pt x="287220" y="381160"/>
                </a:cubicBezTo>
                <a:cubicBezTo>
                  <a:pt x="287220" y="392967"/>
                  <a:pt x="296814" y="402561"/>
                  <a:pt x="308621" y="402561"/>
                </a:cubicBezTo>
                <a:cubicBezTo>
                  <a:pt x="320428" y="402561"/>
                  <a:pt x="330022" y="392967"/>
                  <a:pt x="330022" y="381160"/>
                </a:cubicBezTo>
                <a:cubicBezTo>
                  <a:pt x="330022" y="369352"/>
                  <a:pt x="319691" y="359759"/>
                  <a:pt x="308621" y="359759"/>
                </a:cubicBezTo>
                <a:close/>
              </a:path>
            </a:pathLst>
          </a:custGeom>
          <a:solidFill>
            <a:srgbClr val="3081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Freeform: Shape 19">
            <a:extLst>
              <a:ext uri="{FF2B5EF4-FFF2-40B4-BE49-F238E27FC236}">
                <a16:creationId xmlns:a16="http://schemas.microsoft.com/office/drawing/2014/main" id="{642E6FA8-84C9-4ADA-8BC0-522395B377D8}"/>
              </a:ext>
            </a:extLst>
          </p:cNvPr>
          <p:cNvSpPr>
            <a:spLocks/>
          </p:cNvSpPr>
          <p:nvPr/>
        </p:nvSpPr>
        <p:spPr bwMode="auto">
          <a:xfrm>
            <a:off x="3996547" y="4545527"/>
            <a:ext cx="703781" cy="844629"/>
          </a:xfrm>
          <a:custGeom>
            <a:avLst/>
            <a:gdLst>
              <a:gd name="T0" fmla="*/ 289106 w 612512"/>
              <a:gd name="T1" fmla="*/ 5535 h 656790"/>
              <a:gd name="T2" fmla="*/ 37460 w 612512"/>
              <a:gd name="T3" fmla="*/ 257181 h 656790"/>
              <a:gd name="T4" fmla="*/ 43363 w 612512"/>
              <a:gd name="T5" fmla="*/ 324336 h 656790"/>
              <a:gd name="T6" fmla="*/ 8679 w 612512"/>
              <a:gd name="T7" fmla="*/ 522849 h 656790"/>
              <a:gd name="T8" fmla="*/ 5727 w 612512"/>
              <a:gd name="T9" fmla="*/ 533181 h 656790"/>
              <a:gd name="T10" fmla="*/ 11631 w 612512"/>
              <a:gd name="T11" fmla="*/ 542774 h 656790"/>
              <a:gd name="T12" fmla="*/ 199074 w 612512"/>
              <a:gd name="T13" fmla="*/ 595170 h 656790"/>
              <a:gd name="T14" fmla="*/ 305341 w 612512"/>
              <a:gd name="T15" fmla="*/ 656421 h 656790"/>
              <a:gd name="T16" fmla="*/ 412347 w 612512"/>
              <a:gd name="T17" fmla="*/ 595170 h 656790"/>
              <a:gd name="T18" fmla="*/ 603480 w 612512"/>
              <a:gd name="T19" fmla="*/ 542774 h 656790"/>
              <a:gd name="T20" fmla="*/ 609384 w 612512"/>
              <a:gd name="T21" fmla="*/ 533181 h 656790"/>
              <a:gd name="T22" fmla="*/ 606432 w 612512"/>
              <a:gd name="T23" fmla="*/ 522111 h 656790"/>
              <a:gd name="T24" fmla="*/ 568057 w 612512"/>
              <a:gd name="T25" fmla="*/ 335406 h 656790"/>
              <a:gd name="T26" fmla="*/ 573961 w 612512"/>
              <a:gd name="T27" fmla="*/ 267513 h 656790"/>
              <a:gd name="T28" fmla="*/ 416036 w 612512"/>
              <a:gd name="T29" fmla="*/ 63096 h 656790"/>
              <a:gd name="T30" fmla="*/ 289106 w 612512"/>
              <a:gd name="T31" fmla="*/ 5535 h 656790"/>
              <a:gd name="T32" fmla="*/ 289106 w 612512"/>
              <a:gd name="T33" fmla="*/ 5535 h 656790"/>
              <a:gd name="T34" fmla="*/ 404229 w 612512"/>
              <a:gd name="T35" fmla="*/ 223235 h 656790"/>
              <a:gd name="T36" fmla="*/ 463266 w 612512"/>
              <a:gd name="T37" fmla="*/ 378208 h 656790"/>
              <a:gd name="T38" fmla="*/ 395373 w 612512"/>
              <a:gd name="T39" fmla="*/ 574507 h 656790"/>
              <a:gd name="T40" fmla="*/ 395373 w 612512"/>
              <a:gd name="T41" fmla="*/ 575245 h 656790"/>
              <a:gd name="T42" fmla="*/ 307555 w 612512"/>
              <a:gd name="T43" fmla="*/ 629854 h 656790"/>
              <a:gd name="T44" fmla="*/ 219737 w 612512"/>
              <a:gd name="T45" fmla="*/ 575245 h 656790"/>
              <a:gd name="T46" fmla="*/ 218999 w 612512"/>
              <a:gd name="T47" fmla="*/ 574507 h 656790"/>
              <a:gd name="T48" fmla="*/ 151844 w 612512"/>
              <a:gd name="T49" fmla="*/ 417320 h 656790"/>
              <a:gd name="T50" fmla="*/ 266229 w 612512"/>
              <a:gd name="T51" fmla="*/ 318433 h 656790"/>
              <a:gd name="T52" fmla="*/ 297223 w 612512"/>
              <a:gd name="T53" fmla="*/ 310315 h 656790"/>
              <a:gd name="T54" fmla="*/ 404229 w 612512"/>
              <a:gd name="T55" fmla="*/ 223235 h 656790"/>
              <a:gd name="T56" fmla="*/ 404229 w 612512"/>
              <a:gd name="T57" fmla="*/ 223235 h 656790"/>
              <a:gd name="T58" fmla="*/ 229331 w 612512"/>
              <a:gd name="T59" fmla="*/ 373780 h 656790"/>
              <a:gd name="T60" fmla="*/ 207930 w 612512"/>
              <a:gd name="T61" fmla="*/ 395181 h 656790"/>
              <a:gd name="T62" fmla="*/ 229331 w 612512"/>
              <a:gd name="T63" fmla="*/ 416582 h 656790"/>
              <a:gd name="T64" fmla="*/ 250732 w 612512"/>
              <a:gd name="T65" fmla="*/ 395181 h 656790"/>
              <a:gd name="T66" fmla="*/ 229331 w 612512"/>
              <a:gd name="T67" fmla="*/ 373780 h 656790"/>
              <a:gd name="T68" fmla="*/ 229331 w 612512"/>
              <a:gd name="T69" fmla="*/ 373780 h 656790"/>
              <a:gd name="T70" fmla="*/ 385042 w 612512"/>
              <a:gd name="T71" fmla="*/ 373780 h 656790"/>
              <a:gd name="T72" fmla="*/ 363640 w 612512"/>
              <a:gd name="T73" fmla="*/ 395181 h 656790"/>
              <a:gd name="T74" fmla="*/ 385042 w 612512"/>
              <a:gd name="T75" fmla="*/ 416582 h 656790"/>
              <a:gd name="T76" fmla="*/ 406443 w 612512"/>
              <a:gd name="T77" fmla="*/ 395181 h 656790"/>
              <a:gd name="T78" fmla="*/ 385042 w 612512"/>
              <a:gd name="T79" fmla="*/ 373780 h 656790"/>
              <a:gd name="T80" fmla="*/ 385042 w 612512"/>
              <a:gd name="T81" fmla="*/ 373780 h 6567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2512" h="656790">
                <a:moveTo>
                  <a:pt x="289106" y="5535"/>
                </a:moveTo>
                <a:cubicBezTo>
                  <a:pt x="134133" y="5535"/>
                  <a:pt x="37460" y="102208"/>
                  <a:pt x="37460" y="257181"/>
                </a:cubicBezTo>
                <a:cubicBezTo>
                  <a:pt x="37460" y="279320"/>
                  <a:pt x="40411" y="301459"/>
                  <a:pt x="43363" y="324336"/>
                </a:cubicBezTo>
                <a:cubicBezTo>
                  <a:pt x="52219" y="387063"/>
                  <a:pt x="61074" y="452742"/>
                  <a:pt x="8679" y="522849"/>
                </a:cubicBezTo>
                <a:cubicBezTo>
                  <a:pt x="6465" y="525801"/>
                  <a:pt x="4989" y="529491"/>
                  <a:pt x="5727" y="533181"/>
                </a:cubicBezTo>
                <a:cubicBezTo>
                  <a:pt x="6465" y="536871"/>
                  <a:pt x="8679" y="540561"/>
                  <a:pt x="11631" y="542774"/>
                </a:cubicBezTo>
                <a:cubicBezTo>
                  <a:pt x="13845" y="544250"/>
                  <a:pt x="70668" y="581149"/>
                  <a:pt x="199074" y="595170"/>
                </a:cubicBezTo>
                <a:cubicBezTo>
                  <a:pt x="231545" y="634282"/>
                  <a:pt x="269181" y="656421"/>
                  <a:pt x="305341" y="656421"/>
                </a:cubicBezTo>
                <a:cubicBezTo>
                  <a:pt x="341501" y="656421"/>
                  <a:pt x="379138" y="635020"/>
                  <a:pt x="412347" y="595170"/>
                </a:cubicBezTo>
                <a:cubicBezTo>
                  <a:pt x="541491" y="581149"/>
                  <a:pt x="601266" y="544250"/>
                  <a:pt x="603480" y="542774"/>
                </a:cubicBezTo>
                <a:cubicBezTo>
                  <a:pt x="607170" y="540561"/>
                  <a:pt x="608646" y="536871"/>
                  <a:pt x="609384" y="533181"/>
                </a:cubicBezTo>
                <a:cubicBezTo>
                  <a:pt x="610122" y="529491"/>
                  <a:pt x="609384" y="525063"/>
                  <a:pt x="606432" y="522111"/>
                </a:cubicBezTo>
                <a:cubicBezTo>
                  <a:pt x="553298" y="454218"/>
                  <a:pt x="560678" y="396657"/>
                  <a:pt x="568057" y="335406"/>
                </a:cubicBezTo>
                <a:cubicBezTo>
                  <a:pt x="571009" y="313267"/>
                  <a:pt x="573961" y="291128"/>
                  <a:pt x="573961" y="267513"/>
                </a:cubicBezTo>
                <a:cubicBezTo>
                  <a:pt x="573961" y="175267"/>
                  <a:pt x="532635" y="66786"/>
                  <a:pt x="416036" y="63096"/>
                </a:cubicBezTo>
                <a:cubicBezTo>
                  <a:pt x="369545" y="15866"/>
                  <a:pt x="321577" y="5535"/>
                  <a:pt x="289106" y="5535"/>
                </a:cubicBezTo>
                <a:close/>
                <a:moveTo>
                  <a:pt x="404229" y="223235"/>
                </a:moveTo>
                <a:cubicBezTo>
                  <a:pt x="424892" y="245374"/>
                  <a:pt x="463266" y="297032"/>
                  <a:pt x="463266" y="378208"/>
                </a:cubicBezTo>
                <a:cubicBezTo>
                  <a:pt x="463266" y="486689"/>
                  <a:pt x="395373" y="573769"/>
                  <a:pt x="395373" y="574507"/>
                </a:cubicBezTo>
                <a:cubicBezTo>
                  <a:pt x="395373" y="574507"/>
                  <a:pt x="395373" y="574507"/>
                  <a:pt x="395373" y="575245"/>
                </a:cubicBezTo>
                <a:cubicBezTo>
                  <a:pt x="367330" y="609929"/>
                  <a:pt x="336336" y="629854"/>
                  <a:pt x="307555" y="629854"/>
                </a:cubicBezTo>
                <a:cubicBezTo>
                  <a:pt x="278774" y="629854"/>
                  <a:pt x="247780" y="610667"/>
                  <a:pt x="219737" y="575245"/>
                </a:cubicBezTo>
                <a:cubicBezTo>
                  <a:pt x="219737" y="575245"/>
                  <a:pt x="219737" y="575245"/>
                  <a:pt x="218999" y="574507"/>
                </a:cubicBezTo>
                <a:cubicBezTo>
                  <a:pt x="218261" y="573769"/>
                  <a:pt x="151844" y="510304"/>
                  <a:pt x="151844" y="417320"/>
                </a:cubicBezTo>
                <a:cubicBezTo>
                  <a:pt x="151844" y="346475"/>
                  <a:pt x="212357" y="331716"/>
                  <a:pt x="266229" y="318433"/>
                </a:cubicBezTo>
                <a:cubicBezTo>
                  <a:pt x="277299" y="315481"/>
                  <a:pt x="287630" y="313267"/>
                  <a:pt x="297223" y="310315"/>
                </a:cubicBezTo>
                <a:cubicBezTo>
                  <a:pt x="360689" y="290390"/>
                  <a:pt x="390945" y="248326"/>
                  <a:pt x="404229" y="223235"/>
                </a:cubicBezTo>
                <a:close/>
                <a:moveTo>
                  <a:pt x="229331" y="373780"/>
                </a:moveTo>
                <a:cubicBezTo>
                  <a:pt x="217523" y="373780"/>
                  <a:pt x="207930" y="383374"/>
                  <a:pt x="207930" y="395181"/>
                </a:cubicBezTo>
                <a:cubicBezTo>
                  <a:pt x="207930" y="406989"/>
                  <a:pt x="217523" y="416582"/>
                  <a:pt x="229331" y="416582"/>
                </a:cubicBezTo>
                <a:cubicBezTo>
                  <a:pt x="241138" y="416582"/>
                  <a:pt x="250732" y="406989"/>
                  <a:pt x="250732" y="395181"/>
                </a:cubicBezTo>
                <a:cubicBezTo>
                  <a:pt x="249994" y="383374"/>
                  <a:pt x="241138" y="373780"/>
                  <a:pt x="229331" y="373780"/>
                </a:cubicBezTo>
                <a:close/>
                <a:moveTo>
                  <a:pt x="385042" y="373780"/>
                </a:moveTo>
                <a:cubicBezTo>
                  <a:pt x="373234" y="373780"/>
                  <a:pt x="363640" y="383374"/>
                  <a:pt x="363640" y="395181"/>
                </a:cubicBezTo>
                <a:cubicBezTo>
                  <a:pt x="363640" y="406989"/>
                  <a:pt x="373234" y="416582"/>
                  <a:pt x="385042" y="416582"/>
                </a:cubicBezTo>
                <a:cubicBezTo>
                  <a:pt x="396849" y="416582"/>
                  <a:pt x="406443" y="406989"/>
                  <a:pt x="406443" y="395181"/>
                </a:cubicBezTo>
                <a:cubicBezTo>
                  <a:pt x="406443" y="383374"/>
                  <a:pt x="396849" y="373780"/>
                  <a:pt x="385042" y="373780"/>
                </a:cubicBez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reeform: Shape 18">
            <a:extLst>
              <a:ext uri="{FF2B5EF4-FFF2-40B4-BE49-F238E27FC236}">
                <a16:creationId xmlns:a16="http://schemas.microsoft.com/office/drawing/2014/main" id="{7381BF90-1F9F-43D0-A779-B5E466E36892}"/>
              </a:ext>
            </a:extLst>
          </p:cNvPr>
          <p:cNvSpPr>
            <a:spLocks/>
          </p:cNvSpPr>
          <p:nvPr/>
        </p:nvSpPr>
        <p:spPr bwMode="auto">
          <a:xfrm>
            <a:off x="4791464" y="4595118"/>
            <a:ext cx="597784" cy="795038"/>
          </a:xfrm>
          <a:custGeom>
            <a:avLst/>
            <a:gdLst/>
            <a:ahLst/>
            <a:cxnLst/>
            <a:rect l="0" t="0" r="r" b="b"/>
            <a:pathLst>
              <a:path w="457539" h="664170">
                <a:moveTo>
                  <a:pt x="226707" y="5535"/>
                </a:moveTo>
                <a:cubicBezTo>
                  <a:pt x="217851" y="5535"/>
                  <a:pt x="208996" y="5535"/>
                  <a:pt x="200878" y="6273"/>
                </a:cubicBezTo>
                <a:cubicBezTo>
                  <a:pt x="200140" y="6273"/>
                  <a:pt x="198664" y="6273"/>
                  <a:pt x="197926" y="7011"/>
                </a:cubicBezTo>
                <a:cubicBezTo>
                  <a:pt x="190546" y="7749"/>
                  <a:pt x="183167" y="8487"/>
                  <a:pt x="176525" y="9962"/>
                </a:cubicBezTo>
                <a:cubicBezTo>
                  <a:pt x="169145" y="11438"/>
                  <a:pt x="161766" y="12914"/>
                  <a:pt x="154386" y="14390"/>
                </a:cubicBezTo>
                <a:lnTo>
                  <a:pt x="153648" y="15128"/>
                </a:lnTo>
                <a:cubicBezTo>
                  <a:pt x="138889" y="18818"/>
                  <a:pt x="124867" y="23984"/>
                  <a:pt x="112322" y="29888"/>
                </a:cubicBezTo>
                <a:cubicBezTo>
                  <a:pt x="99038" y="35791"/>
                  <a:pt x="87969" y="43909"/>
                  <a:pt x="76899" y="52765"/>
                </a:cubicBezTo>
                <a:cubicBezTo>
                  <a:pt x="71734" y="57192"/>
                  <a:pt x="66568" y="61620"/>
                  <a:pt x="62140" y="66786"/>
                </a:cubicBezTo>
                <a:cubicBezTo>
                  <a:pt x="42953" y="85973"/>
                  <a:pt x="28932" y="109588"/>
                  <a:pt x="19338" y="136893"/>
                </a:cubicBezTo>
                <a:cubicBezTo>
                  <a:pt x="17124" y="143534"/>
                  <a:pt x="14910" y="150176"/>
                  <a:pt x="13434" y="157556"/>
                </a:cubicBezTo>
                <a:cubicBezTo>
                  <a:pt x="11958" y="164198"/>
                  <a:pt x="10482" y="170839"/>
                  <a:pt x="9745" y="177481"/>
                </a:cubicBezTo>
                <a:cubicBezTo>
                  <a:pt x="9007" y="181909"/>
                  <a:pt x="8269" y="186337"/>
                  <a:pt x="8269" y="190764"/>
                </a:cubicBezTo>
                <a:cubicBezTo>
                  <a:pt x="7531" y="194454"/>
                  <a:pt x="7531" y="197406"/>
                  <a:pt x="6793" y="201096"/>
                </a:cubicBezTo>
                <a:cubicBezTo>
                  <a:pt x="6055" y="209213"/>
                  <a:pt x="6055" y="218069"/>
                  <a:pt x="6055" y="226925"/>
                </a:cubicBezTo>
                <a:cubicBezTo>
                  <a:pt x="6055" y="234304"/>
                  <a:pt x="7531" y="243160"/>
                  <a:pt x="9007" y="252754"/>
                </a:cubicBezTo>
                <a:cubicBezTo>
                  <a:pt x="10482" y="263085"/>
                  <a:pt x="12697" y="274893"/>
                  <a:pt x="14910" y="286700"/>
                </a:cubicBezTo>
                <a:cubicBezTo>
                  <a:pt x="17124" y="297032"/>
                  <a:pt x="19338" y="307363"/>
                  <a:pt x="22290" y="316957"/>
                </a:cubicBezTo>
                <a:cubicBezTo>
                  <a:pt x="22290" y="317695"/>
                  <a:pt x="23028" y="319171"/>
                  <a:pt x="23028" y="320646"/>
                </a:cubicBezTo>
                <a:cubicBezTo>
                  <a:pt x="24504" y="327288"/>
                  <a:pt x="26718" y="333192"/>
                  <a:pt x="28194" y="339096"/>
                </a:cubicBezTo>
                <a:cubicBezTo>
                  <a:pt x="23766" y="342785"/>
                  <a:pt x="20076" y="344999"/>
                  <a:pt x="15648" y="350903"/>
                </a:cubicBezTo>
                <a:cubicBezTo>
                  <a:pt x="9007" y="361235"/>
                  <a:pt x="3841" y="375994"/>
                  <a:pt x="6055" y="393705"/>
                </a:cubicBezTo>
                <a:cubicBezTo>
                  <a:pt x="11958" y="444625"/>
                  <a:pt x="43691" y="462336"/>
                  <a:pt x="54023" y="467502"/>
                </a:cubicBezTo>
                <a:cubicBezTo>
                  <a:pt x="57712" y="491117"/>
                  <a:pt x="70258" y="520635"/>
                  <a:pt x="90183" y="550154"/>
                </a:cubicBezTo>
                <a:cubicBezTo>
                  <a:pt x="111584" y="581887"/>
                  <a:pt x="141103" y="612881"/>
                  <a:pt x="177263" y="630592"/>
                </a:cubicBezTo>
                <a:cubicBezTo>
                  <a:pt x="178001" y="630592"/>
                  <a:pt x="178739" y="631330"/>
                  <a:pt x="178739" y="632068"/>
                </a:cubicBezTo>
                <a:cubicBezTo>
                  <a:pt x="192023" y="647566"/>
                  <a:pt x="209733" y="658635"/>
                  <a:pt x="231872" y="658635"/>
                </a:cubicBezTo>
                <a:cubicBezTo>
                  <a:pt x="253274" y="658635"/>
                  <a:pt x="271723" y="647566"/>
                  <a:pt x="285006" y="632068"/>
                </a:cubicBezTo>
                <a:cubicBezTo>
                  <a:pt x="285744" y="632068"/>
                  <a:pt x="286482" y="631330"/>
                  <a:pt x="286482" y="630592"/>
                </a:cubicBezTo>
                <a:cubicBezTo>
                  <a:pt x="322643" y="612881"/>
                  <a:pt x="351423" y="582625"/>
                  <a:pt x="372824" y="550154"/>
                </a:cubicBezTo>
                <a:cubicBezTo>
                  <a:pt x="392750" y="520635"/>
                  <a:pt x="404557" y="491117"/>
                  <a:pt x="408984" y="467502"/>
                </a:cubicBezTo>
                <a:cubicBezTo>
                  <a:pt x="419316" y="462336"/>
                  <a:pt x="451787" y="444625"/>
                  <a:pt x="458428" y="393705"/>
                </a:cubicBezTo>
                <a:cubicBezTo>
                  <a:pt x="460642" y="375994"/>
                  <a:pt x="455477" y="361235"/>
                  <a:pt x="448097" y="350903"/>
                </a:cubicBezTo>
                <a:cubicBezTo>
                  <a:pt x="443669" y="344999"/>
                  <a:pt x="439979" y="342785"/>
                  <a:pt x="435552" y="339096"/>
                </a:cubicBezTo>
                <a:cubicBezTo>
                  <a:pt x="437765" y="331716"/>
                  <a:pt x="440717" y="323598"/>
                  <a:pt x="442931" y="314005"/>
                </a:cubicBezTo>
                <a:cubicBezTo>
                  <a:pt x="442931" y="313267"/>
                  <a:pt x="442931" y="312529"/>
                  <a:pt x="443669" y="312529"/>
                </a:cubicBezTo>
                <a:cubicBezTo>
                  <a:pt x="443669" y="311791"/>
                  <a:pt x="444407" y="310315"/>
                  <a:pt x="444407" y="309577"/>
                </a:cubicBezTo>
                <a:cubicBezTo>
                  <a:pt x="446621" y="299983"/>
                  <a:pt x="448835" y="289652"/>
                  <a:pt x="450311" y="280058"/>
                </a:cubicBezTo>
                <a:cubicBezTo>
                  <a:pt x="452525" y="268989"/>
                  <a:pt x="454738" y="257919"/>
                  <a:pt x="455477" y="247588"/>
                </a:cubicBezTo>
                <a:cubicBezTo>
                  <a:pt x="456215" y="244636"/>
                  <a:pt x="456215" y="241684"/>
                  <a:pt x="456215" y="237994"/>
                </a:cubicBezTo>
                <a:cubicBezTo>
                  <a:pt x="456952" y="232090"/>
                  <a:pt x="456952" y="226925"/>
                  <a:pt x="457691" y="221021"/>
                </a:cubicBezTo>
                <a:cubicBezTo>
                  <a:pt x="457691" y="215117"/>
                  <a:pt x="458428" y="209951"/>
                  <a:pt x="458428" y="204786"/>
                </a:cubicBezTo>
                <a:cubicBezTo>
                  <a:pt x="458428" y="201096"/>
                  <a:pt x="458428" y="196668"/>
                  <a:pt x="457691" y="192240"/>
                </a:cubicBezTo>
                <a:cubicBezTo>
                  <a:pt x="457691" y="191502"/>
                  <a:pt x="457691" y="190764"/>
                  <a:pt x="457691" y="190764"/>
                </a:cubicBezTo>
                <a:cubicBezTo>
                  <a:pt x="457691" y="187074"/>
                  <a:pt x="456952" y="184123"/>
                  <a:pt x="456215" y="180433"/>
                </a:cubicBezTo>
                <a:cubicBezTo>
                  <a:pt x="456215" y="178219"/>
                  <a:pt x="455477" y="176005"/>
                  <a:pt x="455477" y="174529"/>
                </a:cubicBezTo>
                <a:cubicBezTo>
                  <a:pt x="455477" y="172315"/>
                  <a:pt x="454738" y="170101"/>
                  <a:pt x="454738" y="168625"/>
                </a:cubicBezTo>
                <a:cubicBezTo>
                  <a:pt x="454738" y="167149"/>
                  <a:pt x="454001" y="165673"/>
                  <a:pt x="454001" y="163460"/>
                </a:cubicBezTo>
                <a:cubicBezTo>
                  <a:pt x="453262" y="161246"/>
                  <a:pt x="452525" y="159032"/>
                  <a:pt x="452525" y="156080"/>
                </a:cubicBezTo>
                <a:cubicBezTo>
                  <a:pt x="451787" y="154604"/>
                  <a:pt x="451787" y="153128"/>
                  <a:pt x="451049" y="151652"/>
                </a:cubicBezTo>
                <a:cubicBezTo>
                  <a:pt x="450311" y="149438"/>
                  <a:pt x="449573" y="146486"/>
                  <a:pt x="448835" y="144272"/>
                </a:cubicBezTo>
                <a:cubicBezTo>
                  <a:pt x="448097" y="142796"/>
                  <a:pt x="448097" y="141321"/>
                  <a:pt x="447359" y="140583"/>
                </a:cubicBezTo>
                <a:cubicBezTo>
                  <a:pt x="446621" y="138369"/>
                  <a:pt x="445145" y="136155"/>
                  <a:pt x="444407" y="133203"/>
                </a:cubicBezTo>
                <a:cubicBezTo>
                  <a:pt x="442931" y="129513"/>
                  <a:pt x="440717" y="125823"/>
                  <a:pt x="439241" y="122133"/>
                </a:cubicBezTo>
                <a:cubicBezTo>
                  <a:pt x="438503" y="120657"/>
                  <a:pt x="437765" y="119182"/>
                  <a:pt x="437028" y="117706"/>
                </a:cubicBezTo>
                <a:cubicBezTo>
                  <a:pt x="435552" y="115492"/>
                  <a:pt x="434076" y="114016"/>
                  <a:pt x="433338" y="111802"/>
                </a:cubicBezTo>
                <a:cubicBezTo>
                  <a:pt x="432599" y="110326"/>
                  <a:pt x="431862" y="108850"/>
                  <a:pt x="430386" y="107374"/>
                </a:cubicBezTo>
                <a:cubicBezTo>
                  <a:pt x="428910" y="105898"/>
                  <a:pt x="428172" y="103684"/>
                  <a:pt x="426696" y="102208"/>
                </a:cubicBezTo>
                <a:cubicBezTo>
                  <a:pt x="425958" y="100732"/>
                  <a:pt x="424482" y="99256"/>
                  <a:pt x="423006" y="98518"/>
                </a:cubicBezTo>
                <a:cubicBezTo>
                  <a:pt x="421530" y="97043"/>
                  <a:pt x="420054" y="94829"/>
                  <a:pt x="418578" y="93353"/>
                </a:cubicBezTo>
                <a:cubicBezTo>
                  <a:pt x="417102" y="91877"/>
                  <a:pt x="415626" y="90401"/>
                  <a:pt x="414150" y="89663"/>
                </a:cubicBezTo>
                <a:cubicBezTo>
                  <a:pt x="411199" y="86711"/>
                  <a:pt x="407509" y="84497"/>
                  <a:pt x="404557" y="82283"/>
                </a:cubicBezTo>
                <a:cubicBezTo>
                  <a:pt x="390535" y="72690"/>
                  <a:pt x="373562" y="66048"/>
                  <a:pt x="353637" y="64572"/>
                </a:cubicBezTo>
                <a:cubicBezTo>
                  <a:pt x="349947" y="58668"/>
                  <a:pt x="343306" y="51289"/>
                  <a:pt x="335188" y="43909"/>
                </a:cubicBezTo>
                <a:cubicBezTo>
                  <a:pt x="332236" y="40957"/>
                  <a:pt x="328546" y="38005"/>
                  <a:pt x="324857" y="35053"/>
                </a:cubicBezTo>
                <a:cubicBezTo>
                  <a:pt x="324118" y="35053"/>
                  <a:pt x="324118" y="34315"/>
                  <a:pt x="323380" y="34315"/>
                </a:cubicBezTo>
                <a:cubicBezTo>
                  <a:pt x="322643" y="34315"/>
                  <a:pt x="322643" y="33577"/>
                  <a:pt x="321904" y="33577"/>
                </a:cubicBezTo>
                <a:cubicBezTo>
                  <a:pt x="318215" y="30626"/>
                  <a:pt x="313787" y="28412"/>
                  <a:pt x="309359" y="26198"/>
                </a:cubicBezTo>
                <a:cubicBezTo>
                  <a:pt x="295338" y="18818"/>
                  <a:pt x="277626" y="12176"/>
                  <a:pt x="255487" y="9225"/>
                </a:cubicBezTo>
                <a:cubicBezTo>
                  <a:pt x="254750" y="9225"/>
                  <a:pt x="253274" y="9225"/>
                  <a:pt x="252536" y="8487"/>
                </a:cubicBezTo>
                <a:cubicBezTo>
                  <a:pt x="251798" y="8487"/>
                  <a:pt x="251060" y="8487"/>
                  <a:pt x="249584" y="8487"/>
                </a:cubicBezTo>
                <a:cubicBezTo>
                  <a:pt x="240728" y="6273"/>
                  <a:pt x="234087" y="5535"/>
                  <a:pt x="226707" y="5535"/>
                </a:cubicBezTo>
                <a:close/>
                <a:moveTo>
                  <a:pt x="336664" y="181171"/>
                </a:moveTo>
                <a:cubicBezTo>
                  <a:pt x="350685" y="203310"/>
                  <a:pt x="372086" y="244636"/>
                  <a:pt x="372086" y="288914"/>
                </a:cubicBezTo>
                <a:cubicBezTo>
                  <a:pt x="372086" y="312529"/>
                  <a:pt x="381680" y="351641"/>
                  <a:pt x="413413" y="356069"/>
                </a:cubicBezTo>
                <a:cubicBezTo>
                  <a:pt x="416364" y="358283"/>
                  <a:pt x="420054" y="361235"/>
                  <a:pt x="423006" y="366400"/>
                </a:cubicBezTo>
                <a:cubicBezTo>
                  <a:pt x="426696" y="372304"/>
                  <a:pt x="429648" y="379684"/>
                  <a:pt x="428172" y="390015"/>
                </a:cubicBezTo>
                <a:cubicBezTo>
                  <a:pt x="423006" y="435769"/>
                  <a:pt x="391274" y="444625"/>
                  <a:pt x="391274" y="444625"/>
                </a:cubicBezTo>
                <a:cubicBezTo>
                  <a:pt x="386108" y="446101"/>
                  <a:pt x="382418" y="451267"/>
                  <a:pt x="381680" y="456432"/>
                </a:cubicBezTo>
                <a:cubicBezTo>
                  <a:pt x="380204" y="471930"/>
                  <a:pt x="368396" y="503662"/>
                  <a:pt x="348472" y="533181"/>
                </a:cubicBezTo>
                <a:cubicBezTo>
                  <a:pt x="328546" y="562700"/>
                  <a:pt x="301979" y="590742"/>
                  <a:pt x="271723" y="604764"/>
                </a:cubicBezTo>
                <a:cubicBezTo>
                  <a:pt x="269509" y="605502"/>
                  <a:pt x="267295" y="607715"/>
                  <a:pt x="265819" y="609929"/>
                </a:cubicBezTo>
                <a:cubicBezTo>
                  <a:pt x="258440" y="620999"/>
                  <a:pt x="245156" y="629117"/>
                  <a:pt x="230397" y="629117"/>
                </a:cubicBezTo>
                <a:cubicBezTo>
                  <a:pt x="215638" y="629117"/>
                  <a:pt x="202354" y="621737"/>
                  <a:pt x="194974" y="609929"/>
                </a:cubicBezTo>
                <a:cubicBezTo>
                  <a:pt x="193499" y="607715"/>
                  <a:pt x="191284" y="606240"/>
                  <a:pt x="189070" y="604764"/>
                </a:cubicBezTo>
                <a:cubicBezTo>
                  <a:pt x="158814" y="590742"/>
                  <a:pt x="131509" y="562700"/>
                  <a:pt x="112322" y="533181"/>
                </a:cubicBezTo>
                <a:cubicBezTo>
                  <a:pt x="92397" y="503662"/>
                  <a:pt x="80589" y="471930"/>
                  <a:pt x="78375" y="456432"/>
                </a:cubicBezTo>
                <a:cubicBezTo>
                  <a:pt x="77638" y="451267"/>
                  <a:pt x="73948" y="446839"/>
                  <a:pt x="68782" y="444625"/>
                </a:cubicBezTo>
                <a:cubicBezTo>
                  <a:pt x="68782" y="444625"/>
                  <a:pt x="37049" y="435031"/>
                  <a:pt x="31884" y="389277"/>
                </a:cubicBezTo>
                <a:cubicBezTo>
                  <a:pt x="30408" y="378946"/>
                  <a:pt x="33360" y="371566"/>
                  <a:pt x="37049" y="365662"/>
                </a:cubicBezTo>
                <a:cubicBezTo>
                  <a:pt x="38526" y="363449"/>
                  <a:pt x="40739" y="361235"/>
                  <a:pt x="42215" y="359759"/>
                </a:cubicBezTo>
                <a:cubicBezTo>
                  <a:pt x="43691" y="359759"/>
                  <a:pt x="44429" y="360497"/>
                  <a:pt x="45905" y="360497"/>
                </a:cubicBezTo>
                <a:cubicBezTo>
                  <a:pt x="73948" y="360497"/>
                  <a:pt x="83541" y="314005"/>
                  <a:pt x="88707" y="289652"/>
                </a:cubicBezTo>
                <a:cubicBezTo>
                  <a:pt x="97563" y="245374"/>
                  <a:pt x="146268" y="232828"/>
                  <a:pt x="216375" y="232828"/>
                </a:cubicBezTo>
                <a:cubicBezTo>
                  <a:pt x="282055" y="232090"/>
                  <a:pt x="318953" y="201834"/>
                  <a:pt x="336664" y="181171"/>
                </a:cubicBezTo>
                <a:close/>
                <a:moveTo>
                  <a:pt x="152172" y="359759"/>
                </a:moveTo>
                <a:cubicBezTo>
                  <a:pt x="140365" y="359759"/>
                  <a:pt x="130771" y="369352"/>
                  <a:pt x="130771" y="381160"/>
                </a:cubicBezTo>
                <a:cubicBezTo>
                  <a:pt x="130771" y="392967"/>
                  <a:pt x="140365" y="402561"/>
                  <a:pt x="152172" y="402561"/>
                </a:cubicBezTo>
                <a:cubicBezTo>
                  <a:pt x="163980" y="402561"/>
                  <a:pt x="173573" y="392967"/>
                  <a:pt x="173573" y="381160"/>
                </a:cubicBezTo>
                <a:cubicBezTo>
                  <a:pt x="173573" y="369352"/>
                  <a:pt x="163980" y="359759"/>
                  <a:pt x="152172" y="359759"/>
                </a:cubicBezTo>
                <a:close/>
                <a:moveTo>
                  <a:pt x="308621" y="359759"/>
                </a:moveTo>
                <a:cubicBezTo>
                  <a:pt x="296814" y="359759"/>
                  <a:pt x="287220" y="369352"/>
                  <a:pt x="287220" y="381160"/>
                </a:cubicBezTo>
                <a:cubicBezTo>
                  <a:pt x="287220" y="392967"/>
                  <a:pt x="296814" y="402561"/>
                  <a:pt x="308621" y="402561"/>
                </a:cubicBezTo>
                <a:cubicBezTo>
                  <a:pt x="320428" y="402561"/>
                  <a:pt x="330022" y="392967"/>
                  <a:pt x="330022" y="381160"/>
                </a:cubicBezTo>
                <a:cubicBezTo>
                  <a:pt x="330022" y="369352"/>
                  <a:pt x="319691" y="359759"/>
                  <a:pt x="308621" y="359759"/>
                </a:cubicBezTo>
                <a:close/>
              </a:path>
            </a:pathLst>
          </a:custGeom>
          <a:solidFill>
            <a:srgbClr val="E35A3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Freeform: Shape 19">
            <a:extLst>
              <a:ext uri="{FF2B5EF4-FFF2-40B4-BE49-F238E27FC236}">
                <a16:creationId xmlns:a16="http://schemas.microsoft.com/office/drawing/2014/main" id="{7ACE76EA-7312-4BCC-9136-FF3FEA7AA86D}"/>
              </a:ext>
            </a:extLst>
          </p:cNvPr>
          <p:cNvSpPr>
            <a:spLocks/>
          </p:cNvSpPr>
          <p:nvPr/>
        </p:nvSpPr>
        <p:spPr bwMode="auto">
          <a:xfrm>
            <a:off x="4003174" y="5493059"/>
            <a:ext cx="703781" cy="844629"/>
          </a:xfrm>
          <a:custGeom>
            <a:avLst/>
            <a:gdLst>
              <a:gd name="T0" fmla="*/ 289106 w 612512"/>
              <a:gd name="T1" fmla="*/ 5535 h 656790"/>
              <a:gd name="T2" fmla="*/ 37460 w 612512"/>
              <a:gd name="T3" fmla="*/ 257181 h 656790"/>
              <a:gd name="T4" fmla="*/ 43363 w 612512"/>
              <a:gd name="T5" fmla="*/ 324336 h 656790"/>
              <a:gd name="T6" fmla="*/ 8679 w 612512"/>
              <a:gd name="T7" fmla="*/ 522849 h 656790"/>
              <a:gd name="T8" fmla="*/ 5727 w 612512"/>
              <a:gd name="T9" fmla="*/ 533181 h 656790"/>
              <a:gd name="T10" fmla="*/ 11631 w 612512"/>
              <a:gd name="T11" fmla="*/ 542774 h 656790"/>
              <a:gd name="T12" fmla="*/ 199074 w 612512"/>
              <a:gd name="T13" fmla="*/ 595170 h 656790"/>
              <a:gd name="T14" fmla="*/ 305341 w 612512"/>
              <a:gd name="T15" fmla="*/ 656421 h 656790"/>
              <a:gd name="T16" fmla="*/ 412347 w 612512"/>
              <a:gd name="T17" fmla="*/ 595170 h 656790"/>
              <a:gd name="T18" fmla="*/ 603480 w 612512"/>
              <a:gd name="T19" fmla="*/ 542774 h 656790"/>
              <a:gd name="T20" fmla="*/ 609384 w 612512"/>
              <a:gd name="T21" fmla="*/ 533181 h 656790"/>
              <a:gd name="T22" fmla="*/ 606432 w 612512"/>
              <a:gd name="T23" fmla="*/ 522111 h 656790"/>
              <a:gd name="T24" fmla="*/ 568057 w 612512"/>
              <a:gd name="T25" fmla="*/ 335406 h 656790"/>
              <a:gd name="T26" fmla="*/ 573961 w 612512"/>
              <a:gd name="T27" fmla="*/ 267513 h 656790"/>
              <a:gd name="T28" fmla="*/ 416036 w 612512"/>
              <a:gd name="T29" fmla="*/ 63096 h 656790"/>
              <a:gd name="T30" fmla="*/ 289106 w 612512"/>
              <a:gd name="T31" fmla="*/ 5535 h 656790"/>
              <a:gd name="T32" fmla="*/ 289106 w 612512"/>
              <a:gd name="T33" fmla="*/ 5535 h 656790"/>
              <a:gd name="T34" fmla="*/ 404229 w 612512"/>
              <a:gd name="T35" fmla="*/ 223235 h 656790"/>
              <a:gd name="T36" fmla="*/ 463266 w 612512"/>
              <a:gd name="T37" fmla="*/ 378208 h 656790"/>
              <a:gd name="T38" fmla="*/ 395373 w 612512"/>
              <a:gd name="T39" fmla="*/ 574507 h 656790"/>
              <a:gd name="T40" fmla="*/ 395373 w 612512"/>
              <a:gd name="T41" fmla="*/ 575245 h 656790"/>
              <a:gd name="T42" fmla="*/ 307555 w 612512"/>
              <a:gd name="T43" fmla="*/ 629854 h 656790"/>
              <a:gd name="T44" fmla="*/ 219737 w 612512"/>
              <a:gd name="T45" fmla="*/ 575245 h 656790"/>
              <a:gd name="T46" fmla="*/ 218999 w 612512"/>
              <a:gd name="T47" fmla="*/ 574507 h 656790"/>
              <a:gd name="T48" fmla="*/ 151844 w 612512"/>
              <a:gd name="T49" fmla="*/ 417320 h 656790"/>
              <a:gd name="T50" fmla="*/ 266229 w 612512"/>
              <a:gd name="T51" fmla="*/ 318433 h 656790"/>
              <a:gd name="T52" fmla="*/ 297223 w 612512"/>
              <a:gd name="T53" fmla="*/ 310315 h 656790"/>
              <a:gd name="T54" fmla="*/ 404229 w 612512"/>
              <a:gd name="T55" fmla="*/ 223235 h 656790"/>
              <a:gd name="T56" fmla="*/ 404229 w 612512"/>
              <a:gd name="T57" fmla="*/ 223235 h 656790"/>
              <a:gd name="T58" fmla="*/ 229331 w 612512"/>
              <a:gd name="T59" fmla="*/ 373780 h 656790"/>
              <a:gd name="T60" fmla="*/ 207930 w 612512"/>
              <a:gd name="T61" fmla="*/ 395181 h 656790"/>
              <a:gd name="T62" fmla="*/ 229331 w 612512"/>
              <a:gd name="T63" fmla="*/ 416582 h 656790"/>
              <a:gd name="T64" fmla="*/ 250732 w 612512"/>
              <a:gd name="T65" fmla="*/ 395181 h 656790"/>
              <a:gd name="T66" fmla="*/ 229331 w 612512"/>
              <a:gd name="T67" fmla="*/ 373780 h 656790"/>
              <a:gd name="T68" fmla="*/ 229331 w 612512"/>
              <a:gd name="T69" fmla="*/ 373780 h 656790"/>
              <a:gd name="T70" fmla="*/ 385042 w 612512"/>
              <a:gd name="T71" fmla="*/ 373780 h 656790"/>
              <a:gd name="T72" fmla="*/ 363640 w 612512"/>
              <a:gd name="T73" fmla="*/ 395181 h 656790"/>
              <a:gd name="T74" fmla="*/ 385042 w 612512"/>
              <a:gd name="T75" fmla="*/ 416582 h 656790"/>
              <a:gd name="T76" fmla="*/ 406443 w 612512"/>
              <a:gd name="T77" fmla="*/ 395181 h 656790"/>
              <a:gd name="T78" fmla="*/ 385042 w 612512"/>
              <a:gd name="T79" fmla="*/ 373780 h 656790"/>
              <a:gd name="T80" fmla="*/ 385042 w 612512"/>
              <a:gd name="T81" fmla="*/ 373780 h 65679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12512" h="656790">
                <a:moveTo>
                  <a:pt x="289106" y="5535"/>
                </a:moveTo>
                <a:cubicBezTo>
                  <a:pt x="134133" y="5535"/>
                  <a:pt x="37460" y="102208"/>
                  <a:pt x="37460" y="257181"/>
                </a:cubicBezTo>
                <a:cubicBezTo>
                  <a:pt x="37460" y="279320"/>
                  <a:pt x="40411" y="301459"/>
                  <a:pt x="43363" y="324336"/>
                </a:cubicBezTo>
                <a:cubicBezTo>
                  <a:pt x="52219" y="387063"/>
                  <a:pt x="61074" y="452742"/>
                  <a:pt x="8679" y="522849"/>
                </a:cubicBezTo>
                <a:cubicBezTo>
                  <a:pt x="6465" y="525801"/>
                  <a:pt x="4989" y="529491"/>
                  <a:pt x="5727" y="533181"/>
                </a:cubicBezTo>
                <a:cubicBezTo>
                  <a:pt x="6465" y="536871"/>
                  <a:pt x="8679" y="540561"/>
                  <a:pt x="11631" y="542774"/>
                </a:cubicBezTo>
                <a:cubicBezTo>
                  <a:pt x="13845" y="544250"/>
                  <a:pt x="70668" y="581149"/>
                  <a:pt x="199074" y="595170"/>
                </a:cubicBezTo>
                <a:cubicBezTo>
                  <a:pt x="231545" y="634282"/>
                  <a:pt x="269181" y="656421"/>
                  <a:pt x="305341" y="656421"/>
                </a:cubicBezTo>
                <a:cubicBezTo>
                  <a:pt x="341501" y="656421"/>
                  <a:pt x="379138" y="635020"/>
                  <a:pt x="412347" y="595170"/>
                </a:cubicBezTo>
                <a:cubicBezTo>
                  <a:pt x="541491" y="581149"/>
                  <a:pt x="601266" y="544250"/>
                  <a:pt x="603480" y="542774"/>
                </a:cubicBezTo>
                <a:cubicBezTo>
                  <a:pt x="607170" y="540561"/>
                  <a:pt x="608646" y="536871"/>
                  <a:pt x="609384" y="533181"/>
                </a:cubicBezTo>
                <a:cubicBezTo>
                  <a:pt x="610122" y="529491"/>
                  <a:pt x="609384" y="525063"/>
                  <a:pt x="606432" y="522111"/>
                </a:cubicBezTo>
                <a:cubicBezTo>
                  <a:pt x="553298" y="454218"/>
                  <a:pt x="560678" y="396657"/>
                  <a:pt x="568057" y="335406"/>
                </a:cubicBezTo>
                <a:cubicBezTo>
                  <a:pt x="571009" y="313267"/>
                  <a:pt x="573961" y="291128"/>
                  <a:pt x="573961" y="267513"/>
                </a:cubicBezTo>
                <a:cubicBezTo>
                  <a:pt x="573961" y="175267"/>
                  <a:pt x="532635" y="66786"/>
                  <a:pt x="416036" y="63096"/>
                </a:cubicBezTo>
                <a:cubicBezTo>
                  <a:pt x="369545" y="15866"/>
                  <a:pt x="321577" y="5535"/>
                  <a:pt x="289106" y="5535"/>
                </a:cubicBezTo>
                <a:close/>
                <a:moveTo>
                  <a:pt x="404229" y="223235"/>
                </a:moveTo>
                <a:cubicBezTo>
                  <a:pt x="424892" y="245374"/>
                  <a:pt x="463266" y="297032"/>
                  <a:pt x="463266" y="378208"/>
                </a:cubicBezTo>
                <a:cubicBezTo>
                  <a:pt x="463266" y="486689"/>
                  <a:pt x="395373" y="573769"/>
                  <a:pt x="395373" y="574507"/>
                </a:cubicBezTo>
                <a:cubicBezTo>
                  <a:pt x="395373" y="574507"/>
                  <a:pt x="395373" y="574507"/>
                  <a:pt x="395373" y="575245"/>
                </a:cubicBezTo>
                <a:cubicBezTo>
                  <a:pt x="367330" y="609929"/>
                  <a:pt x="336336" y="629854"/>
                  <a:pt x="307555" y="629854"/>
                </a:cubicBezTo>
                <a:cubicBezTo>
                  <a:pt x="278774" y="629854"/>
                  <a:pt x="247780" y="610667"/>
                  <a:pt x="219737" y="575245"/>
                </a:cubicBezTo>
                <a:cubicBezTo>
                  <a:pt x="219737" y="575245"/>
                  <a:pt x="219737" y="575245"/>
                  <a:pt x="218999" y="574507"/>
                </a:cubicBezTo>
                <a:cubicBezTo>
                  <a:pt x="218261" y="573769"/>
                  <a:pt x="151844" y="510304"/>
                  <a:pt x="151844" y="417320"/>
                </a:cubicBezTo>
                <a:cubicBezTo>
                  <a:pt x="151844" y="346475"/>
                  <a:pt x="212357" y="331716"/>
                  <a:pt x="266229" y="318433"/>
                </a:cubicBezTo>
                <a:cubicBezTo>
                  <a:pt x="277299" y="315481"/>
                  <a:pt x="287630" y="313267"/>
                  <a:pt x="297223" y="310315"/>
                </a:cubicBezTo>
                <a:cubicBezTo>
                  <a:pt x="360689" y="290390"/>
                  <a:pt x="390945" y="248326"/>
                  <a:pt x="404229" y="223235"/>
                </a:cubicBezTo>
                <a:close/>
                <a:moveTo>
                  <a:pt x="229331" y="373780"/>
                </a:moveTo>
                <a:cubicBezTo>
                  <a:pt x="217523" y="373780"/>
                  <a:pt x="207930" y="383374"/>
                  <a:pt x="207930" y="395181"/>
                </a:cubicBezTo>
                <a:cubicBezTo>
                  <a:pt x="207930" y="406989"/>
                  <a:pt x="217523" y="416582"/>
                  <a:pt x="229331" y="416582"/>
                </a:cubicBezTo>
                <a:cubicBezTo>
                  <a:pt x="241138" y="416582"/>
                  <a:pt x="250732" y="406989"/>
                  <a:pt x="250732" y="395181"/>
                </a:cubicBezTo>
                <a:cubicBezTo>
                  <a:pt x="249994" y="383374"/>
                  <a:pt x="241138" y="373780"/>
                  <a:pt x="229331" y="373780"/>
                </a:cubicBezTo>
                <a:close/>
                <a:moveTo>
                  <a:pt x="385042" y="373780"/>
                </a:moveTo>
                <a:cubicBezTo>
                  <a:pt x="373234" y="373780"/>
                  <a:pt x="363640" y="383374"/>
                  <a:pt x="363640" y="395181"/>
                </a:cubicBezTo>
                <a:cubicBezTo>
                  <a:pt x="363640" y="406989"/>
                  <a:pt x="373234" y="416582"/>
                  <a:pt x="385042" y="416582"/>
                </a:cubicBezTo>
                <a:cubicBezTo>
                  <a:pt x="396849" y="416582"/>
                  <a:pt x="406443" y="406989"/>
                  <a:pt x="406443" y="395181"/>
                </a:cubicBezTo>
                <a:cubicBezTo>
                  <a:pt x="406443" y="383374"/>
                  <a:pt x="396849" y="373780"/>
                  <a:pt x="385042" y="373780"/>
                </a:cubicBezTo>
                <a:close/>
              </a:path>
            </a:pathLst>
          </a:custGeom>
          <a:solidFill>
            <a:srgbClr val="5FB7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Freeform: Shape 18">
            <a:extLst>
              <a:ext uri="{FF2B5EF4-FFF2-40B4-BE49-F238E27FC236}">
                <a16:creationId xmlns:a16="http://schemas.microsoft.com/office/drawing/2014/main" id="{15B4CB04-E46F-4FB0-B104-F38CE5466C97}"/>
              </a:ext>
            </a:extLst>
          </p:cNvPr>
          <p:cNvSpPr>
            <a:spLocks/>
          </p:cNvSpPr>
          <p:nvPr/>
        </p:nvSpPr>
        <p:spPr bwMode="auto">
          <a:xfrm>
            <a:off x="4798091" y="5542650"/>
            <a:ext cx="597784" cy="795038"/>
          </a:xfrm>
          <a:custGeom>
            <a:avLst/>
            <a:gdLst/>
            <a:ahLst/>
            <a:cxnLst/>
            <a:rect l="0" t="0" r="r" b="b"/>
            <a:pathLst>
              <a:path w="457539" h="664170">
                <a:moveTo>
                  <a:pt x="226707" y="5535"/>
                </a:moveTo>
                <a:cubicBezTo>
                  <a:pt x="217851" y="5535"/>
                  <a:pt x="208996" y="5535"/>
                  <a:pt x="200878" y="6273"/>
                </a:cubicBezTo>
                <a:cubicBezTo>
                  <a:pt x="200140" y="6273"/>
                  <a:pt x="198664" y="6273"/>
                  <a:pt x="197926" y="7011"/>
                </a:cubicBezTo>
                <a:cubicBezTo>
                  <a:pt x="190546" y="7749"/>
                  <a:pt x="183167" y="8487"/>
                  <a:pt x="176525" y="9962"/>
                </a:cubicBezTo>
                <a:cubicBezTo>
                  <a:pt x="169145" y="11438"/>
                  <a:pt x="161766" y="12914"/>
                  <a:pt x="154386" y="14390"/>
                </a:cubicBezTo>
                <a:lnTo>
                  <a:pt x="153648" y="15128"/>
                </a:lnTo>
                <a:cubicBezTo>
                  <a:pt x="138889" y="18818"/>
                  <a:pt x="124867" y="23984"/>
                  <a:pt x="112322" y="29888"/>
                </a:cubicBezTo>
                <a:cubicBezTo>
                  <a:pt x="99038" y="35791"/>
                  <a:pt x="87969" y="43909"/>
                  <a:pt x="76899" y="52765"/>
                </a:cubicBezTo>
                <a:cubicBezTo>
                  <a:pt x="71734" y="57192"/>
                  <a:pt x="66568" y="61620"/>
                  <a:pt x="62140" y="66786"/>
                </a:cubicBezTo>
                <a:cubicBezTo>
                  <a:pt x="42953" y="85973"/>
                  <a:pt x="28932" y="109588"/>
                  <a:pt x="19338" y="136893"/>
                </a:cubicBezTo>
                <a:cubicBezTo>
                  <a:pt x="17124" y="143534"/>
                  <a:pt x="14910" y="150176"/>
                  <a:pt x="13434" y="157556"/>
                </a:cubicBezTo>
                <a:cubicBezTo>
                  <a:pt x="11958" y="164198"/>
                  <a:pt x="10482" y="170839"/>
                  <a:pt x="9745" y="177481"/>
                </a:cubicBezTo>
                <a:cubicBezTo>
                  <a:pt x="9007" y="181909"/>
                  <a:pt x="8269" y="186337"/>
                  <a:pt x="8269" y="190764"/>
                </a:cubicBezTo>
                <a:cubicBezTo>
                  <a:pt x="7531" y="194454"/>
                  <a:pt x="7531" y="197406"/>
                  <a:pt x="6793" y="201096"/>
                </a:cubicBezTo>
                <a:cubicBezTo>
                  <a:pt x="6055" y="209213"/>
                  <a:pt x="6055" y="218069"/>
                  <a:pt x="6055" y="226925"/>
                </a:cubicBezTo>
                <a:cubicBezTo>
                  <a:pt x="6055" y="234304"/>
                  <a:pt x="7531" y="243160"/>
                  <a:pt x="9007" y="252754"/>
                </a:cubicBezTo>
                <a:cubicBezTo>
                  <a:pt x="10482" y="263085"/>
                  <a:pt x="12697" y="274893"/>
                  <a:pt x="14910" y="286700"/>
                </a:cubicBezTo>
                <a:cubicBezTo>
                  <a:pt x="17124" y="297032"/>
                  <a:pt x="19338" y="307363"/>
                  <a:pt x="22290" y="316957"/>
                </a:cubicBezTo>
                <a:cubicBezTo>
                  <a:pt x="22290" y="317695"/>
                  <a:pt x="23028" y="319171"/>
                  <a:pt x="23028" y="320646"/>
                </a:cubicBezTo>
                <a:cubicBezTo>
                  <a:pt x="24504" y="327288"/>
                  <a:pt x="26718" y="333192"/>
                  <a:pt x="28194" y="339096"/>
                </a:cubicBezTo>
                <a:cubicBezTo>
                  <a:pt x="23766" y="342785"/>
                  <a:pt x="20076" y="344999"/>
                  <a:pt x="15648" y="350903"/>
                </a:cubicBezTo>
                <a:cubicBezTo>
                  <a:pt x="9007" y="361235"/>
                  <a:pt x="3841" y="375994"/>
                  <a:pt x="6055" y="393705"/>
                </a:cubicBezTo>
                <a:cubicBezTo>
                  <a:pt x="11958" y="444625"/>
                  <a:pt x="43691" y="462336"/>
                  <a:pt x="54023" y="467502"/>
                </a:cubicBezTo>
                <a:cubicBezTo>
                  <a:pt x="57712" y="491117"/>
                  <a:pt x="70258" y="520635"/>
                  <a:pt x="90183" y="550154"/>
                </a:cubicBezTo>
                <a:cubicBezTo>
                  <a:pt x="111584" y="581887"/>
                  <a:pt x="141103" y="612881"/>
                  <a:pt x="177263" y="630592"/>
                </a:cubicBezTo>
                <a:cubicBezTo>
                  <a:pt x="178001" y="630592"/>
                  <a:pt x="178739" y="631330"/>
                  <a:pt x="178739" y="632068"/>
                </a:cubicBezTo>
                <a:cubicBezTo>
                  <a:pt x="192023" y="647566"/>
                  <a:pt x="209733" y="658635"/>
                  <a:pt x="231872" y="658635"/>
                </a:cubicBezTo>
                <a:cubicBezTo>
                  <a:pt x="253274" y="658635"/>
                  <a:pt x="271723" y="647566"/>
                  <a:pt x="285006" y="632068"/>
                </a:cubicBezTo>
                <a:cubicBezTo>
                  <a:pt x="285744" y="632068"/>
                  <a:pt x="286482" y="631330"/>
                  <a:pt x="286482" y="630592"/>
                </a:cubicBezTo>
                <a:cubicBezTo>
                  <a:pt x="322643" y="612881"/>
                  <a:pt x="351423" y="582625"/>
                  <a:pt x="372824" y="550154"/>
                </a:cubicBezTo>
                <a:cubicBezTo>
                  <a:pt x="392750" y="520635"/>
                  <a:pt x="404557" y="491117"/>
                  <a:pt x="408984" y="467502"/>
                </a:cubicBezTo>
                <a:cubicBezTo>
                  <a:pt x="419316" y="462336"/>
                  <a:pt x="451787" y="444625"/>
                  <a:pt x="458428" y="393705"/>
                </a:cubicBezTo>
                <a:cubicBezTo>
                  <a:pt x="460642" y="375994"/>
                  <a:pt x="455477" y="361235"/>
                  <a:pt x="448097" y="350903"/>
                </a:cubicBezTo>
                <a:cubicBezTo>
                  <a:pt x="443669" y="344999"/>
                  <a:pt x="439979" y="342785"/>
                  <a:pt x="435552" y="339096"/>
                </a:cubicBezTo>
                <a:cubicBezTo>
                  <a:pt x="437765" y="331716"/>
                  <a:pt x="440717" y="323598"/>
                  <a:pt x="442931" y="314005"/>
                </a:cubicBezTo>
                <a:cubicBezTo>
                  <a:pt x="442931" y="313267"/>
                  <a:pt x="442931" y="312529"/>
                  <a:pt x="443669" y="312529"/>
                </a:cubicBezTo>
                <a:cubicBezTo>
                  <a:pt x="443669" y="311791"/>
                  <a:pt x="444407" y="310315"/>
                  <a:pt x="444407" y="309577"/>
                </a:cubicBezTo>
                <a:cubicBezTo>
                  <a:pt x="446621" y="299983"/>
                  <a:pt x="448835" y="289652"/>
                  <a:pt x="450311" y="280058"/>
                </a:cubicBezTo>
                <a:cubicBezTo>
                  <a:pt x="452525" y="268989"/>
                  <a:pt x="454738" y="257919"/>
                  <a:pt x="455477" y="247588"/>
                </a:cubicBezTo>
                <a:cubicBezTo>
                  <a:pt x="456215" y="244636"/>
                  <a:pt x="456215" y="241684"/>
                  <a:pt x="456215" y="237994"/>
                </a:cubicBezTo>
                <a:cubicBezTo>
                  <a:pt x="456952" y="232090"/>
                  <a:pt x="456952" y="226925"/>
                  <a:pt x="457691" y="221021"/>
                </a:cubicBezTo>
                <a:cubicBezTo>
                  <a:pt x="457691" y="215117"/>
                  <a:pt x="458428" y="209951"/>
                  <a:pt x="458428" y="204786"/>
                </a:cubicBezTo>
                <a:cubicBezTo>
                  <a:pt x="458428" y="201096"/>
                  <a:pt x="458428" y="196668"/>
                  <a:pt x="457691" y="192240"/>
                </a:cubicBezTo>
                <a:cubicBezTo>
                  <a:pt x="457691" y="191502"/>
                  <a:pt x="457691" y="190764"/>
                  <a:pt x="457691" y="190764"/>
                </a:cubicBezTo>
                <a:cubicBezTo>
                  <a:pt x="457691" y="187074"/>
                  <a:pt x="456952" y="184123"/>
                  <a:pt x="456215" y="180433"/>
                </a:cubicBezTo>
                <a:cubicBezTo>
                  <a:pt x="456215" y="178219"/>
                  <a:pt x="455477" y="176005"/>
                  <a:pt x="455477" y="174529"/>
                </a:cubicBezTo>
                <a:cubicBezTo>
                  <a:pt x="455477" y="172315"/>
                  <a:pt x="454738" y="170101"/>
                  <a:pt x="454738" y="168625"/>
                </a:cubicBezTo>
                <a:cubicBezTo>
                  <a:pt x="454738" y="167149"/>
                  <a:pt x="454001" y="165673"/>
                  <a:pt x="454001" y="163460"/>
                </a:cubicBezTo>
                <a:cubicBezTo>
                  <a:pt x="453262" y="161246"/>
                  <a:pt x="452525" y="159032"/>
                  <a:pt x="452525" y="156080"/>
                </a:cubicBezTo>
                <a:cubicBezTo>
                  <a:pt x="451787" y="154604"/>
                  <a:pt x="451787" y="153128"/>
                  <a:pt x="451049" y="151652"/>
                </a:cubicBezTo>
                <a:cubicBezTo>
                  <a:pt x="450311" y="149438"/>
                  <a:pt x="449573" y="146486"/>
                  <a:pt x="448835" y="144272"/>
                </a:cubicBezTo>
                <a:cubicBezTo>
                  <a:pt x="448097" y="142796"/>
                  <a:pt x="448097" y="141321"/>
                  <a:pt x="447359" y="140583"/>
                </a:cubicBezTo>
                <a:cubicBezTo>
                  <a:pt x="446621" y="138369"/>
                  <a:pt x="445145" y="136155"/>
                  <a:pt x="444407" y="133203"/>
                </a:cubicBezTo>
                <a:cubicBezTo>
                  <a:pt x="442931" y="129513"/>
                  <a:pt x="440717" y="125823"/>
                  <a:pt x="439241" y="122133"/>
                </a:cubicBezTo>
                <a:cubicBezTo>
                  <a:pt x="438503" y="120657"/>
                  <a:pt x="437765" y="119182"/>
                  <a:pt x="437028" y="117706"/>
                </a:cubicBezTo>
                <a:cubicBezTo>
                  <a:pt x="435552" y="115492"/>
                  <a:pt x="434076" y="114016"/>
                  <a:pt x="433338" y="111802"/>
                </a:cubicBezTo>
                <a:cubicBezTo>
                  <a:pt x="432599" y="110326"/>
                  <a:pt x="431862" y="108850"/>
                  <a:pt x="430386" y="107374"/>
                </a:cubicBezTo>
                <a:cubicBezTo>
                  <a:pt x="428910" y="105898"/>
                  <a:pt x="428172" y="103684"/>
                  <a:pt x="426696" y="102208"/>
                </a:cubicBezTo>
                <a:cubicBezTo>
                  <a:pt x="425958" y="100732"/>
                  <a:pt x="424482" y="99256"/>
                  <a:pt x="423006" y="98518"/>
                </a:cubicBezTo>
                <a:cubicBezTo>
                  <a:pt x="421530" y="97043"/>
                  <a:pt x="420054" y="94829"/>
                  <a:pt x="418578" y="93353"/>
                </a:cubicBezTo>
                <a:cubicBezTo>
                  <a:pt x="417102" y="91877"/>
                  <a:pt x="415626" y="90401"/>
                  <a:pt x="414150" y="89663"/>
                </a:cubicBezTo>
                <a:cubicBezTo>
                  <a:pt x="411199" y="86711"/>
                  <a:pt x="407509" y="84497"/>
                  <a:pt x="404557" y="82283"/>
                </a:cubicBezTo>
                <a:cubicBezTo>
                  <a:pt x="390535" y="72690"/>
                  <a:pt x="373562" y="66048"/>
                  <a:pt x="353637" y="64572"/>
                </a:cubicBezTo>
                <a:cubicBezTo>
                  <a:pt x="349947" y="58668"/>
                  <a:pt x="343306" y="51289"/>
                  <a:pt x="335188" y="43909"/>
                </a:cubicBezTo>
                <a:cubicBezTo>
                  <a:pt x="332236" y="40957"/>
                  <a:pt x="328546" y="38005"/>
                  <a:pt x="324857" y="35053"/>
                </a:cubicBezTo>
                <a:cubicBezTo>
                  <a:pt x="324118" y="35053"/>
                  <a:pt x="324118" y="34315"/>
                  <a:pt x="323380" y="34315"/>
                </a:cubicBezTo>
                <a:cubicBezTo>
                  <a:pt x="322643" y="34315"/>
                  <a:pt x="322643" y="33577"/>
                  <a:pt x="321904" y="33577"/>
                </a:cubicBezTo>
                <a:cubicBezTo>
                  <a:pt x="318215" y="30626"/>
                  <a:pt x="313787" y="28412"/>
                  <a:pt x="309359" y="26198"/>
                </a:cubicBezTo>
                <a:cubicBezTo>
                  <a:pt x="295338" y="18818"/>
                  <a:pt x="277626" y="12176"/>
                  <a:pt x="255487" y="9225"/>
                </a:cubicBezTo>
                <a:cubicBezTo>
                  <a:pt x="254750" y="9225"/>
                  <a:pt x="253274" y="9225"/>
                  <a:pt x="252536" y="8487"/>
                </a:cubicBezTo>
                <a:cubicBezTo>
                  <a:pt x="251798" y="8487"/>
                  <a:pt x="251060" y="8487"/>
                  <a:pt x="249584" y="8487"/>
                </a:cubicBezTo>
                <a:cubicBezTo>
                  <a:pt x="240728" y="6273"/>
                  <a:pt x="234087" y="5535"/>
                  <a:pt x="226707" y="5535"/>
                </a:cubicBezTo>
                <a:close/>
                <a:moveTo>
                  <a:pt x="336664" y="181171"/>
                </a:moveTo>
                <a:cubicBezTo>
                  <a:pt x="350685" y="203310"/>
                  <a:pt x="372086" y="244636"/>
                  <a:pt x="372086" y="288914"/>
                </a:cubicBezTo>
                <a:cubicBezTo>
                  <a:pt x="372086" y="312529"/>
                  <a:pt x="381680" y="351641"/>
                  <a:pt x="413413" y="356069"/>
                </a:cubicBezTo>
                <a:cubicBezTo>
                  <a:pt x="416364" y="358283"/>
                  <a:pt x="420054" y="361235"/>
                  <a:pt x="423006" y="366400"/>
                </a:cubicBezTo>
                <a:cubicBezTo>
                  <a:pt x="426696" y="372304"/>
                  <a:pt x="429648" y="379684"/>
                  <a:pt x="428172" y="390015"/>
                </a:cubicBezTo>
                <a:cubicBezTo>
                  <a:pt x="423006" y="435769"/>
                  <a:pt x="391274" y="444625"/>
                  <a:pt x="391274" y="444625"/>
                </a:cubicBezTo>
                <a:cubicBezTo>
                  <a:pt x="386108" y="446101"/>
                  <a:pt x="382418" y="451267"/>
                  <a:pt x="381680" y="456432"/>
                </a:cubicBezTo>
                <a:cubicBezTo>
                  <a:pt x="380204" y="471930"/>
                  <a:pt x="368396" y="503662"/>
                  <a:pt x="348472" y="533181"/>
                </a:cubicBezTo>
                <a:cubicBezTo>
                  <a:pt x="328546" y="562700"/>
                  <a:pt x="301979" y="590742"/>
                  <a:pt x="271723" y="604764"/>
                </a:cubicBezTo>
                <a:cubicBezTo>
                  <a:pt x="269509" y="605502"/>
                  <a:pt x="267295" y="607715"/>
                  <a:pt x="265819" y="609929"/>
                </a:cubicBezTo>
                <a:cubicBezTo>
                  <a:pt x="258440" y="620999"/>
                  <a:pt x="245156" y="629117"/>
                  <a:pt x="230397" y="629117"/>
                </a:cubicBezTo>
                <a:cubicBezTo>
                  <a:pt x="215638" y="629117"/>
                  <a:pt x="202354" y="621737"/>
                  <a:pt x="194974" y="609929"/>
                </a:cubicBezTo>
                <a:cubicBezTo>
                  <a:pt x="193499" y="607715"/>
                  <a:pt x="191284" y="606240"/>
                  <a:pt x="189070" y="604764"/>
                </a:cubicBezTo>
                <a:cubicBezTo>
                  <a:pt x="158814" y="590742"/>
                  <a:pt x="131509" y="562700"/>
                  <a:pt x="112322" y="533181"/>
                </a:cubicBezTo>
                <a:cubicBezTo>
                  <a:pt x="92397" y="503662"/>
                  <a:pt x="80589" y="471930"/>
                  <a:pt x="78375" y="456432"/>
                </a:cubicBezTo>
                <a:cubicBezTo>
                  <a:pt x="77638" y="451267"/>
                  <a:pt x="73948" y="446839"/>
                  <a:pt x="68782" y="444625"/>
                </a:cubicBezTo>
                <a:cubicBezTo>
                  <a:pt x="68782" y="444625"/>
                  <a:pt x="37049" y="435031"/>
                  <a:pt x="31884" y="389277"/>
                </a:cubicBezTo>
                <a:cubicBezTo>
                  <a:pt x="30408" y="378946"/>
                  <a:pt x="33360" y="371566"/>
                  <a:pt x="37049" y="365662"/>
                </a:cubicBezTo>
                <a:cubicBezTo>
                  <a:pt x="38526" y="363449"/>
                  <a:pt x="40739" y="361235"/>
                  <a:pt x="42215" y="359759"/>
                </a:cubicBezTo>
                <a:cubicBezTo>
                  <a:pt x="43691" y="359759"/>
                  <a:pt x="44429" y="360497"/>
                  <a:pt x="45905" y="360497"/>
                </a:cubicBezTo>
                <a:cubicBezTo>
                  <a:pt x="73948" y="360497"/>
                  <a:pt x="83541" y="314005"/>
                  <a:pt x="88707" y="289652"/>
                </a:cubicBezTo>
                <a:cubicBezTo>
                  <a:pt x="97563" y="245374"/>
                  <a:pt x="146268" y="232828"/>
                  <a:pt x="216375" y="232828"/>
                </a:cubicBezTo>
                <a:cubicBezTo>
                  <a:pt x="282055" y="232090"/>
                  <a:pt x="318953" y="201834"/>
                  <a:pt x="336664" y="181171"/>
                </a:cubicBezTo>
                <a:close/>
                <a:moveTo>
                  <a:pt x="152172" y="359759"/>
                </a:moveTo>
                <a:cubicBezTo>
                  <a:pt x="140365" y="359759"/>
                  <a:pt x="130771" y="369352"/>
                  <a:pt x="130771" y="381160"/>
                </a:cubicBezTo>
                <a:cubicBezTo>
                  <a:pt x="130771" y="392967"/>
                  <a:pt x="140365" y="402561"/>
                  <a:pt x="152172" y="402561"/>
                </a:cubicBezTo>
                <a:cubicBezTo>
                  <a:pt x="163980" y="402561"/>
                  <a:pt x="173573" y="392967"/>
                  <a:pt x="173573" y="381160"/>
                </a:cubicBezTo>
                <a:cubicBezTo>
                  <a:pt x="173573" y="369352"/>
                  <a:pt x="163980" y="359759"/>
                  <a:pt x="152172" y="359759"/>
                </a:cubicBezTo>
                <a:close/>
                <a:moveTo>
                  <a:pt x="308621" y="359759"/>
                </a:moveTo>
                <a:cubicBezTo>
                  <a:pt x="296814" y="359759"/>
                  <a:pt x="287220" y="369352"/>
                  <a:pt x="287220" y="381160"/>
                </a:cubicBezTo>
                <a:cubicBezTo>
                  <a:pt x="287220" y="392967"/>
                  <a:pt x="296814" y="402561"/>
                  <a:pt x="308621" y="402561"/>
                </a:cubicBezTo>
                <a:cubicBezTo>
                  <a:pt x="320428" y="402561"/>
                  <a:pt x="330022" y="392967"/>
                  <a:pt x="330022" y="381160"/>
                </a:cubicBezTo>
                <a:cubicBezTo>
                  <a:pt x="330022" y="369352"/>
                  <a:pt x="319691" y="359759"/>
                  <a:pt x="308621" y="359759"/>
                </a:cubicBezTo>
                <a:close/>
              </a:path>
            </a:pathLst>
          </a:custGeom>
          <a:solidFill>
            <a:srgbClr val="5FB7A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Freeform 12">
            <a:extLst>
              <a:ext uri="{FF2B5EF4-FFF2-40B4-BE49-F238E27FC236}">
                <a16:creationId xmlns:a16="http://schemas.microsoft.com/office/drawing/2014/main" id="{90B3A06E-8974-47EF-8E5F-0400E34B6BF8}"/>
              </a:ext>
            </a:extLst>
          </p:cNvPr>
          <p:cNvSpPr>
            <a:spLocks/>
          </p:cNvSpPr>
          <p:nvPr/>
        </p:nvSpPr>
        <p:spPr bwMode="auto">
          <a:xfrm>
            <a:off x="5771332" y="3785629"/>
            <a:ext cx="5942702" cy="564823"/>
          </a:xfrm>
          <a:prstGeom prst="bevel">
            <a:avLst/>
          </a:prstGeom>
          <a:solidFill>
            <a:srgbClr val="3081AC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Start Now. If you wait it will get worse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ZA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Freeform 12">
            <a:extLst>
              <a:ext uri="{FF2B5EF4-FFF2-40B4-BE49-F238E27FC236}">
                <a16:creationId xmlns:a16="http://schemas.microsoft.com/office/drawing/2014/main" id="{AEE4604D-ACD5-4D46-9E6B-ED3EC33CAC95}"/>
              </a:ext>
            </a:extLst>
          </p:cNvPr>
          <p:cNvSpPr>
            <a:spLocks/>
          </p:cNvSpPr>
          <p:nvPr/>
        </p:nvSpPr>
        <p:spPr bwMode="auto">
          <a:xfrm>
            <a:off x="5771332" y="4680151"/>
            <a:ext cx="5942702" cy="564823"/>
          </a:xfrm>
          <a:prstGeom prst="bevel">
            <a:avLst/>
          </a:prstGeom>
          <a:solidFill>
            <a:srgbClr val="E35A35">
              <a:alpha val="72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Ask for help to assess </a:t>
            </a:r>
            <a:r>
              <a:rPr lang="en-US" sz="2000" b="1" kern="0" dirty="0">
                <a:solidFill>
                  <a:prstClr val="black"/>
                </a:solidFill>
                <a:latin typeface="Calibri" panose="020F0502020204030204"/>
              </a:rPr>
              <a:t>your financial position </a:t>
            </a:r>
          </a:p>
        </p:txBody>
      </p:sp>
      <p:sp>
        <p:nvSpPr>
          <p:cNvPr id="111" name="Freeform 12">
            <a:extLst>
              <a:ext uri="{FF2B5EF4-FFF2-40B4-BE49-F238E27FC236}">
                <a16:creationId xmlns:a16="http://schemas.microsoft.com/office/drawing/2014/main" id="{F100DB8C-7D96-425F-BDD5-A6D719FC81EA}"/>
              </a:ext>
            </a:extLst>
          </p:cNvPr>
          <p:cNvSpPr>
            <a:spLocks/>
          </p:cNvSpPr>
          <p:nvPr/>
        </p:nvSpPr>
        <p:spPr bwMode="auto">
          <a:xfrm>
            <a:off x="5830968" y="5614429"/>
            <a:ext cx="5942702" cy="564823"/>
          </a:xfrm>
          <a:prstGeom prst="bevel">
            <a:avLst/>
          </a:prstGeom>
          <a:solidFill>
            <a:srgbClr val="5FB7A2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Select an</a:t>
            </a:r>
            <a:r>
              <a:rPr lang="en-US" sz="20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Action Plan and Implement it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  <a:endParaRPr kumimoji="0" lang="en-ZA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Arc 111">
            <a:extLst>
              <a:ext uri="{FF2B5EF4-FFF2-40B4-BE49-F238E27FC236}">
                <a16:creationId xmlns:a16="http://schemas.microsoft.com/office/drawing/2014/main" id="{828706AE-0A40-47EB-AC8D-D3481DA761EF}"/>
              </a:ext>
            </a:extLst>
          </p:cNvPr>
          <p:cNvSpPr/>
          <p:nvPr/>
        </p:nvSpPr>
        <p:spPr>
          <a:xfrm rot="8490180">
            <a:off x="4138626" y="5762623"/>
            <a:ext cx="467124" cy="411350"/>
          </a:xfrm>
          <a:prstGeom prst="arc">
            <a:avLst/>
          </a:prstGeom>
          <a:ln>
            <a:solidFill>
              <a:srgbClr val="5BC5B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Arc 112">
            <a:extLst>
              <a:ext uri="{FF2B5EF4-FFF2-40B4-BE49-F238E27FC236}">
                <a16:creationId xmlns:a16="http://schemas.microsoft.com/office/drawing/2014/main" id="{DB6CA084-66C2-4C5B-9818-9C161D1574F3}"/>
              </a:ext>
            </a:extLst>
          </p:cNvPr>
          <p:cNvSpPr/>
          <p:nvPr/>
        </p:nvSpPr>
        <p:spPr>
          <a:xfrm rot="8490180">
            <a:off x="4874123" y="5755998"/>
            <a:ext cx="467124" cy="411350"/>
          </a:xfrm>
          <a:prstGeom prst="arc">
            <a:avLst/>
          </a:prstGeom>
          <a:ln>
            <a:solidFill>
              <a:srgbClr val="5BC5BB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26ABF6-4F40-4406-BC83-3FF1BF43C249}"/>
              </a:ext>
            </a:extLst>
          </p:cNvPr>
          <p:cNvSpPr txBox="1"/>
          <p:nvPr/>
        </p:nvSpPr>
        <p:spPr>
          <a:xfrm>
            <a:off x="5364793" y="1499980"/>
            <a:ext cx="6349242" cy="176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987"/>
            <a:r>
              <a:rPr lang="en-US" sz="3600" kern="0" dirty="0">
                <a:solidFill>
                  <a:prstClr val="black">
                    <a:lumMod val="65000"/>
                    <a:lumOff val="35000"/>
                  </a:prstClr>
                </a:solidFill>
                <a:cs typeface="Arial" panose="020B0604020202020204" pitchFamily="34" charset="0"/>
              </a:rPr>
              <a:t>The most optimal point to ask for help is when you experience Debt Stress </a:t>
            </a:r>
            <a:endParaRPr lang="en-US" sz="3600" dirty="0">
              <a:solidFill>
                <a:prstClr val="black">
                  <a:lumMod val="65000"/>
                  <a:lumOff val="3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4DA41BBF-82FD-4D43-9A26-F6273B56B18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35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Oval 283">
            <a:extLst>
              <a:ext uri="{FF2B5EF4-FFF2-40B4-BE49-F238E27FC236}">
                <a16:creationId xmlns:a16="http://schemas.microsoft.com/office/drawing/2014/main" id="{C8D33D9A-6E48-4CA1-9B3D-F811F2190D89}"/>
              </a:ext>
            </a:extLst>
          </p:cNvPr>
          <p:cNvSpPr/>
          <p:nvPr/>
        </p:nvSpPr>
        <p:spPr>
          <a:xfrm rot="987981">
            <a:off x="4173547" y="1348426"/>
            <a:ext cx="2180206" cy="210724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FEB03AAA-1D1F-4608-84B5-EB79DD5E24BE}"/>
              </a:ext>
            </a:extLst>
          </p:cNvPr>
          <p:cNvSpPr/>
          <p:nvPr/>
        </p:nvSpPr>
        <p:spPr>
          <a:xfrm rot="987981">
            <a:off x="7628456" y="1144935"/>
            <a:ext cx="2167067" cy="227835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352B7981-1833-4E93-8EE6-5F70E091A83E}"/>
              </a:ext>
            </a:extLst>
          </p:cNvPr>
          <p:cNvSpPr/>
          <p:nvPr/>
        </p:nvSpPr>
        <p:spPr>
          <a:xfrm rot="987981">
            <a:off x="5931910" y="4378365"/>
            <a:ext cx="2214779" cy="20923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CC83B3-0FFA-4F1D-A72E-20B9AFBD82A6}"/>
              </a:ext>
            </a:extLst>
          </p:cNvPr>
          <p:cNvSpPr/>
          <p:nvPr/>
        </p:nvSpPr>
        <p:spPr>
          <a:xfrm>
            <a:off x="0" y="33983"/>
            <a:ext cx="12192000" cy="683332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61AD2F43-49B7-BE4A-9D36-26F01FA02744}"/>
              </a:ext>
            </a:extLst>
          </p:cNvPr>
          <p:cNvSpPr>
            <a:spLocks noGrp="1"/>
          </p:cNvSpPr>
          <p:nvPr/>
        </p:nvSpPr>
        <p:spPr>
          <a:xfrm>
            <a:off x="463924" y="112321"/>
            <a:ext cx="11264152" cy="547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ZA" sz="2800" dirty="0">
                <a:solidFill>
                  <a:srgbClr val="EEECE1">
                    <a:lumMod val="25000"/>
                  </a:srgbClr>
                </a:solidFill>
              </a:rPr>
              <a:t>How to deal with your creditors during and post Covid-19</a:t>
            </a:r>
            <a:r>
              <a:rPr lang="en-ZA" sz="2800" kern="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E60BE7D-C9EF-4451-A6B8-FAADBD2D3D8C}"/>
              </a:ext>
            </a:extLst>
          </p:cNvPr>
          <p:cNvSpPr/>
          <p:nvPr/>
        </p:nvSpPr>
        <p:spPr>
          <a:xfrm>
            <a:off x="8089827" y="2421257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Action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1534778-0BAC-4A70-9C83-83C081A0C69F}"/>
              </a:ext>
            </a:extLst>
          </p:cNvPr>
          <p:cNvSpPr/>
          <p:nvPr/>
        </p:nvSpPr>
        <p:spPr>
          <a:xfrm>
            <a:off x="6407518" y="5517569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well Road Map</a:t>
            </a:r>
          </a:p>
        </p:txBody>
      </p: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3A3B7A9-FC29-4413-AF61-F26864EE5FB6}"/>
              </a:ext>
            </a:extLst>
          </p:cNvPr>
          <p:cNvGrpSpPr/>
          <p:nvPr/>
        </p:nvGrpSpPr>
        <p:grpSpPr>
          <a:xfrm>
            <a:off x="6642506" y="4579342"/>
            <a:ext cx="947013" cy="815617"/>
            <a:chOff x="-3498850" y="1100138"/>
            <a:chExt cx="4000500" cy="4002087"/>
          </a:xfrm>
          <a:solidFill>
            <a:schemeClr val="bg1"/>
          </a:solidFill>
        </p:grpSpPr>
        <p:sp>
          <p:nvSpPr>
            <p:cNvPr id="235" name="Freeform 43">
              <a:extLst>
                <a:ext uri="{FF2B5EF4-FFF2-40B4-BE49-F238E27FC236}">
                  <a16:creationId xmlns:a16="http://schemas.microsoft.com/office/drawing/2014/main" id="{D0608D4F-1994-4D86-BC0B-06E827201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700213" y="1504950"/>
              <a:ext cx="2201863" cy="3540125"/>
            </a:xfrm>
            <a:custGeom>
              <a:avLst/>
              <a:gdLst>
                <a:gd name="T0" fmla="*/ 613 w 725"/>
                <a:gd name="T1" fmla="*/ 159 h 1165"/>
                <a:gd name="T2" fmla="*/ 593 w 725"/>
                <a:gd name="T3" fmla="*/ 165 h 1165"/>
                <a:gd name="T4" fmla="*/ 488 w 725"/>
                <a:gd name="T5" fmla="*/ 174 h 1165"/>
                <a:gd name="T6" fmla="*/ 459 w 725"/>
                <a:gd name="T7" fmla="*/ 222 h 1165"/>
                <a:gd name="T8" fmla="*/ 437 w 725"/>
                <a:gd name="T9" fmla="*/ 215 h 1165"/>
                <a:gd name="T10" fmla="*/ 354 w 725"/>
                <a:gd name="T11" fmla="*/ 140 h 1165"/>
                <a:gd name="T12" fmla="*/ 342 w 725"/>
                <a:gd name="T13" fmla="*/ 101 h 1165"/>
                <a:gd name="T14" fmla="*/ 325 w 725"/>
                <a:gd name="T15" fmla="*/ 59 h 1165"/>
                <a:gd name="T16" fmla="*/ 273 w 725"/>
                <a:gd name="T17" fmla="*/ 12 h 1165"/>
                <a:gd name="T18" fmla="*/ 211 w 725"/>
                <a:gd name="T19" fmla="*/ 0 h 1165"/>
                <a:gd name="T20" fmla="*/ 210 w 725"/>
                <a:gd name="T21" fmla="*/ 28 h 1165"/>
                <a:gd name="T22" fmla="*/ 270 w 725"/>
                <a:gd name="T23" fmla="*/ 87 h 1165"/>
                <a:gd name="T24" fmla="*/ 300 w 725"/>
                <a:gd name="T25" fmla="*/ 122 h 1165"/>
                <a:gd name="T26" fmla="*/ 267 w 725"/>
                <a:gd name="T27" fmla="*/ 139 h 1165"/>
                <a:gd name="T28" fmla="*/ 239 w 725"/>
                <a:gd name="T29" fmla="*/ 132 h 1165"/>
                <a:gd name="T30" fmla="*/ 199 w 725"/>
                <a:gd name="T31" fmla="*/ 115 h 1165"/>
                <a:gd name="T32" fmla="*/ 200 w 725"/>
                <a:gd name="T33" fmla="*/ 82 h 1165"/>
                <a:gd name="T34" fmla="*/ 147 w 725"/>
                <a:gd name="T35" fmla="*/ 60 h 1165"/>
                <a:gd name="T36" fmla="*/ 129 w 725"/>
                <a:gd name="T37" fmla="*/ 137 h 1165"/>
                <a:gd name="T38" fmla="*/ 75 w 725"/>
                <a:gd name="T39" fmla="*/ 149 h 1165"/>
                <a:gd name="T40" fmla="*/ 80 w 725"/>
                <a:gd name="T41" fmla="*/ 192 h 1165"/>
                <a:gd name="T42" fmla="*/ 151 w 725"/>
                <a:gd name="T43" fmla="*/ 206 h 1165"/>
                <a:gd name="T44" fmla="*/ 163 w 725"/>
                <a:gd name="T45" fmla="*/ 137 h 1165"/>
                <a:gd name="T46" fmla="*/ 221 w 725"/>
                <a:gd name="T47" fmla="*/ 145 h 1165"/>
                <a:gd name="T48" fmla="*/ 247 w 725"/>
                <a:gd name="T49" fmla="*/ 161 h 1165"/>
                <a:gd name="T50" fmla="*/ 291 w 725"/>
                <a:gd name="T51" fmla="*/ 161 h 1165"/>
                <a:gd name="T52" fmla="*/ 320 w 725"/>
                <a:gd name="T53" fmla="*/ 220 h 1165"/>
                <a:gd name="T54" fmla="*/ 398 w 725"/>
                <a:gd name="T55" fmla="*/ 300 h 1165"/>
                <a:gd name="T56" fmla="*/ 393 w 725"/>
                <a:gd name="T57" fmla="*/ 331 h 1165"/>
                <a:gd name="T58" fmla="*/ 330 w 725"/>
                <a:gd name="T59" fmla="*/ 323 h 1165"/>
                <a:gd name="T60" fmla="*/ 220 w 725"/>
                <a:gd name="T61" fmla="*/ 378 h 1165"/>
                <a:gd name="T62" fmla="*/ 142 w 725"/>
                <a:gd name="T63" fmla="*/ 472 h 1165"/>
                <a:gd name="T64" fmla="*/ 132 w 725"/>
                <a:gd name="T65" fmla="*/ 514 h 1165"/>
                <a:gd name="T66" fmla="*/ 103 w 725"/>
                <a:gd name="T67" fmla="*/ 514 h 1165"/>
                <a:gd name="T68" fmla="*/ 51 w 725"/>
                <a:gd name="T69" fmla="*/ 490 h 1165"/>
                <a:gd name="T70" fmla="*/ 0 w 725"/>
                <a:gd name="T71" fmla="*/ 514 h 1165"/>
                <a:gd name="T72" fmla="*/ 13 w 725"/>
                <a:gd name="T73" fmla="*/ 568 h 1165"/>
                <a:gd name="T74" fmla="*/ 35 w 725"/>
                <a:gd name="T75" fmla="*/ 542 h 1165"/>
                <a:gd name="T76" fmla="*/ 74 w 725"/>
                <a:gd name="T77" fmla="*/ 541 h 1165"/>
                <a:gd name="T78" fmla="*/ 71 w 725"/>
                <a:gd name="T79" fmla="*/ 589 h 1165"/>
                <a:gd name="T80" fmla="*/ 103 w 725"/>
                <a:gd name="T81" fmla="*/ 599 h 1165"/>
                <a:gd name="T82" fmla="*/ 136 w 725"/>
                <a:gd name="T83" fmla="*/ 635 h 1165"/>
                <a:gd name="T84" fmla="*/ 189 w 725"/>
                <a:gd name="T85" fmla="*/ 620 h 1165"/>
                <a:gd name="T86" fmla="*/ 249 w 725"/>
                <a:gd name="T87" fmla="*/ 630 h 1165"/>
                <a:gd name="T88" fmla="*/ 319 w 725"/>
                <a:gd name="T89" fmla="*/ 648 h 1165"/>
                <a:gd name="T90" fmla="*/ 354 w 725"/>
                <a:gd name="T91" fmla="*/ 653 h 1165"/>
                <a:gd name="T92" fmla="*/ 413 w 725"/>
                <a:gd name="T93" fmla="*/ 720 h 1165"/>
                <a:gd name="T94" fmla="*/ 527 w 725"/>
                <a:gd name="T95" fmla="*/ 787 h 1165"/>
                <a:gd name="T96" fmla="*/ 454 w 725"/>
                <a:gd name="T97" fmla="*/ 928 h 1165"/>
                <a:gd name="T98" fmla="*/ 375 w 725"/>
                <a:gd name="T99" fmla="*/ 965 h 1165"/>
                <a:gd name="T100" fmla="*/ 346 w 725"/>
                <a:gd name="T101" fmla="*/ 1045 h 1165"/>
                <a:gd name="T102" fmla="*/ 233 w 725"/>
                <a:gd name="T103" fmla="*/ 1121 h 1165"/>
                <a:gd name="T104" fmla="*/ 221 w 725"/>
                <a:gd name="T105" fmla="*/ 1165 h 1165"/>
                <a:gd name="T106" fmla="*/ 725 w 725"/>
                <a:gd name="T107" fmla="*/ 525 h 1165"/>
                <a:gd name="T108" fmla="*/ 613 w 725"/>
                <a:gd name="T109" fmla="*/ 159 h 1165"/>
                <a:gd name="T110" fmla="*/ 613 w 725"/>
                <a:gd name="T111" fmla="*/ 159 h 1165"/>
                <a:gd name="T112" fmla="*/ 613 w 725"/>
                <a:gd name="T113" fmla="*/ 159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5" h="1165">
                  <a:moveTo>
                    <a:pt x="613" y="159"/>
                  </a:moveTo>
                  <a:cubicBezTo>
                    <a:pt x="593" y="165"/>
                    <a:pt x="593" y="165"/>
                    <a:pt x="593" y="165"/>
                  </a:cubicBezTo>
                  <a:cubicBezTo>
                    <a:pt x="488" y="174"/>
                    <a:pt x="488" y="174"/>
                    <a:pt x="488" y="174"/>
                  </a:cubicBezTo>
                  <a:cubicBezTo>
                    <a:pt x="459" y="222"/>
                    <a:pt x="459" y="222"/>
                    <a:pt x="459" y="222"/>
                  </a:cubicBezTo>
                  <a:cubicBezTo>
                    <a:pt x="437" y="215"/>
                    <a:pt x="437" y="215"/>
                    <a:pt x="437" y="215"/>
                  </a:cubicBezTo>
                  <a:cubicBezTo>
                    <a:pt x="354" y="140"/>
                    <a:pt x="354" y="140"/>
                    <a:pt x="354" y="140"/>
                  </a:cubicBezTo>
                  <a:cubicBezTo>
                    <a:pt x="342" y="101"/>
                    <a:pt x="342" y="101"/>
                    <a:pt x="342" y="101"/>
                  </a:cubicBezTo>
                  <a:cubicBezTo>
                    <a:pt x="325" y="59"/>
                    <a:pt x="325" y="59"/>
                    <a:pt x="325" y="59"/>
                  </a:cubicBezTo>
                  <a:cubicBezTo>
                    <a:pt x="273" y="12"/>
                    <a:pt x="273" y="12"/>
                    <a:pt x="273" y="12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70" y="87"/>
                    <a:pt x="270" y="87"/>
                    <a:pt x="270" y="87"/>
                  </a:cubicBezTo>
                  <a:cubicBezTo>
                    <a:pt x="300" y="122"/>
                    <a:pt x="300" y="122"/>
                    <a:pt x="300" y="122"/>
                  </a:cubicBezTo>
                  <a:cubicBezTo>
                    <a:pt x="267" y="139"/>
                    <a:pt x="267" y="139"/>
                    <a:pt x="267" y="139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199" y="115"/>
                    <a:pt x="199" y="115"/>
                    <a:pt x="199" y="115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29" y="137"/>
                    <a:pt x="129" y="137"/>
                    <a:pt x="129" y="137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151" y="206"/>
                    <a:pt x="151" y="206"/>
                    <a:pt x="151" y="206"/>
                  </a:cubicBezTo>
                  <a:cubicBezTo>
                    <a:pt x="163" y="137"/>
                    <a:pt x="163" y="137"/>
                    <a:pt x="163" y="137"/>
                  </a:cubicBezTo>
                  <a:cubicBezTo>
                    <a:pt x="221" y="145"/>
                    <a:pt x="221" y="145"/>
                    <a:pt x="221" y="145"/>
                  </a:cubicBezTo>
                  <a:cubicBezTo>
                    <a:pt x="247" y="161"/>
                    <a:pt x="247" y="161"/>
                    <a:pt x="247" y="161"/>
                  </a:cubicBezTo>
                  <a:cubicBezTo>
                    <a:pt x="291" y="161"/>
                    <a:pt x="291" y="161"/>
                    <a:pt x="291" y="161"/>
                  </a:cubicBezTo>
                  <a:cubicBezTo>
                    <a:pt x="320" y="220"/>
                    <a:pt x="320" y="220"/>
                    <a:pt x="320" y="220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393" y="331"/>
                    <a:pt x="393" y="331"/>
                    <a:pt x="393" y="331"/>
                  </a:cubicBezTo>
                  <a:cubicBezTo>
                    <a:pt x="330" y="323"/>
                    <a:pt x="330" y="323"/>
                    <a:pt x="330" y="323"/>
                  </a:cubicBezTo>
                  <a:cubicBezTo>
                    <a:pt x="220" y="378"/>
                    <a:pt x="220" y="378"/>
                    <a:pt x="220" y="378"/>
                  </a:cubicBezTo>
                  <a:cubicBezTo>
                    <a:pt x="142" y="472"/>
                    <a:pt x="142" y="472"/>
                    <a:pt x="142" y="472"/>
                  </a:cubicBezTo>
                  <a:cubicBezTo>
                    <a:pt x="132" y="514"/>
                    <a:pt x="132" y="514"/>
                    <a:pt x="132" y="514"/>
                  </a:cubicBezTo>
                  <a:cubicBezTo>
                    <a:pt x="103" y="514"/>
                    <a:pt x="103" y="514"/>
                    <a:pt x="103" y="514"/>
                  </a:cubicBezTo>
                  <a:cubicBezTo>
                    <a:pt x="51" y="490"/>
                    <a:pt x="51" y="490"/>
                    <a:pt x="51" y="49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3" y="568"/>
                    <a:pt x="13" y="568"/>
                    <a:pt x="13" y="568"/>
                  </a:cubicBezTo>
                  <a:cubicBezTo>
                    <a:pt x="35" y="542"/>
                    <a:pt x="35" y="542"/>
                    <a:pt x="35" y="542"/>
                  </a:cubicBezTo>
                  <a:cubicBezTo>
                    <a:pt x="74" y="541"/>
                    <a:pt x="74" y="541"/>
                    <a:pt x="74" y="541"/>
                  </a:cubicBezTo>
                  <a:cubicBezTo>
                    <a:pt x="71" y="589"/>
                    <a:pt x="71" y="589"/>
                    <a:pt x="71" y="589"/>
                  </a:cubicBezTo>
                  <a:cubicBezTo>
                    <a:pt x="103" y="599"/>
                    <a:pt x="103" y="599"/>
                    <a:pt x="103" y="599"/>
                  </a:cubicBezTo>
                  <a:cubicBezTo>
                    <a:pt x="136" y="635"/>
                    <a:pt x="136" y="635"/>
                    <a:pt x="136" y="635"/>
                  </a:cubicBezTo>
                  <a:cubicBezTo>
                    <a:pt x="189" y="620"/>
                    <a:pt x="189" y="620"/>
                    <a:pt x="189" y="620"/>
                  </a:cubicBezTo>
                  <a:cubicBezTo>
                    <a:pt x="249" y="630"/>
                    <a:pt x="249" y="630"/>
                    <a:pt x="249" y="630"/>
                  </a:cubicBezTo>
                  <a:cubicBezTo>
                    <a:pt x="319" y="648"/>
                    <a:pt x="319" y="648"/>
                    <a:pt x="319" y="648"/>
                  </a:cubicBezTo>
                  <a:cubicBezTo>
                    <a:pt x="354" y="653"/>
                    <a:pt x="354" y="653"/>
                    <a:pt x="354" y="653"/>
                  </a:cubicBezTo>
                  <a:cubicBezTo>
                    <a:pt x="413" y="720"/>
                    <a:pt x="413" y="720"/>
                    <a:pt x="413" y="720"/>
                  </a:cubicBezTo>
                  <a:cubicBezTo>
                    <a:pt x="527" y="787"/>
                    <a:pt x="527" y="787"/>
                    <a:pt x="527" y="787"/>
                  </a:cubicBezTo>
                  <a:cubicBezTo>
                    <a:pt x="454" y="928"/>
                    <a:pt x="454" y="928"/>
                    <a:pt x="454" y="928"/>
                  </a:cubicBezTo>
                  <a:cubicBezTo>
                    <a:pt x="375" y="965"/>
                    <a:pt x="375" y="965"/>
                    <a:pt x="375" y="965"/>
                  </a:cubicBezTo>
                  <a:cubicBezTo>
                    <a:pt x="346" y="1045"/>
                    <a:pt x="346" y="1045"/>
                    <a:pt x="346" y="1045"/>
                  </a:cubicBezTo>
                  <a:cubicBezTo>
                    <a:pt x="233" y="1121"/>
                    <a:pt x="233" y="1121"/>
                    <a:pt x="233" y="1121"/>
                  </a:cubicBezTo>
                  <a:cubicBezTo>
                    <a:pt x="221" y="1165"/>
                    <a:pt x="221" y="1165"/>
                    <a:pt x="221" y="1165"/>
                  </a:cubicBezTo>
                  <a:cubicBezTo>
                    <a:pt x="510" y="1095"/>
                    <a:pt x="725" y="835"/>
                    <a:pt x="725" y="525"/>
                  </a:cubicBezTo>
                  <a:cubicBezTo>
                    <a:pt x="725" y="390"/>
                    <a:pt x="683" y="264"/>
                    <a:pt x="613" y="159"/>
                  </a:cubicBezTo>
                  <a:close/>
                  <a:moveTo>
                    <a:pt x="613" y="159"/>
                  </a:moveTo>
                  <a:cubicBezTo>
                    <a:pt x="613" y="159"/>
                    <a:pt x="613" y="159"/>
                    <a:pt x="613" y="1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6" name="Freeform 44">
              <a:extLst>
                <a:ext uri="{FF2B5EF4-FFF2-40B4-BE49-F238E27FC236}">
                  <a16:creationId xmlns:a16="http://schemas.microsoft.com/office/drawing/2014/main" id="{37DAED0A-F853-4AE7-B504-86D62E889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98850" y="2060575"/>
              <a:ext cx="2320925" cy="3041650"/>
            </a:xfrm>
            <a:custGeom>
              <a:avLst/>
              <a:gdLst>
                <a:gd name="T0" fmla="*/ 734 w 764"/>
                <a:gd name="T1" fmla="*/ 686 h 1001"/>
                <a:gd name="T2" fmla="*/ 686 w 764"/>
                <a:gd name="T3" fmla="*/ 597 h 1001"/>
                <a:gd name="T4" fmla="*/ 730 w 764"/>
                <a:gd name="T5" fmla="*/ 506 h 1001"/>
                <a:gd name="T6" fmla="*/ 686 w 764"/>
                <a:gd name="T7" fmla="*/ 492 h 1001"/>
                <a:gd name="T8" fmla="*/ 637 w 764"/>
                <a:gd name="T9" fmla="*/ 443 h 1001"/>
                <a:gd name="T10" fmla="*/ 527 w 764"/>
                <a:gd name="T11" fmla="*/ 418 h 1001"/>
                <a:gd name="T12" fmla="*/ 491 w 764"/>
                <a:gd name="T13" fmla="*/ 342 h 1001"/>
                <a:gd name="T14" fmla="*/ 491 w 764"/>
                <a:gd name="T15" fmla="*/ 388 h 1001"/>
                <a:gd name="T16" fmla="*/ 475 w 764"/>
                <a:gd name="T17" fmla="*/ 388 h 1001"/>
                <a:gd name="T18" fmla="*/ 380 w 764"/>
                <a:gd name="T19" fmla="*/ 260 h 1001"/>
                <a:gd name="T20" fmla="*/ 380 w 764"/>
                <a:gd name="T21" fmla="*/ 154 h 1001"/>
                <a:gd name="T22" fmla="*/ 311 w 764"/>
                <a:gd name="T23" fmla="*/ 42 h 1001"/>
                <a:gd name="T24" fmla="*/ 201 w 764"/>
                <a:gd name="T25" fmla="*/ 62 h 1001"/>
                <a:gd name="T26" fmla="*/ 128 w 764"/>
                <a:gd name="T27" fmla="*/ 62 h 1001"/>
                <a:gd name="T28" fmla="*/ 90 w 764"/>
                <a:gd name="T29" fmla="*/ 37 h 1001"/>
                <a:gd name="T30" fmla="*/ 138 w 764"/>
                <a:gd name="T31" fmla="*/ 0 h 1001"/>
                <a:gd name="T32" fmla="*/ 90 w 764"/>
                <a:gd name="T33" fmla="*/ 11 h 1001"/>
                <a:gd name="T34" fmla="*/ 0 w 764"/>
                <a:gd name="T35" fmla="*/ 342 h 1001"/>
                <a:gd name="T36" fmla="*/ 658 w 764"/>
                <a:gd name="T37" fmla="*/ 1001 h 1001"/>
                <a:gd name="T38" fmla="*/ 741 w 764"/>
                <a:gd name="T39" fmla="*/ 995 h 1001"/>
                <a:gd name="T40" fmla="*/ 734 w 764"/>
                <a:gd name="T41" fmla="*/ 915 h 1001"/>
                <a:gd name="T42" fmla="*/ 764 w 764"/>
                <a:gd name="T43" fmla="*/ 793 h 1001"/>
                <a:gd name="T44" fmla="*/ 734 w 764"/>
                <a:gd name="T45" fmla="*/ 686 h 1001"/>
                <a:gd name="T46" fmla="*/ 734 w 764"/>
                <a:gd name="T47" fmla="*/ 686 h 1001"/>
                <a:gd name="T48" fmla="*/ 734 w 764"/>
                <a:gd name="T49" fmla="*/ 686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4" h="1001">
                  <a:moveTo>
                    <a:pt x="734" y="686"/>
                  </a:moveTo>
                  <a:cubicBezTo>
                    <a:pt x="686" y="597"/>
                    <a:pt x="686" y="597"/>
                    <a:pt x="686" y="597"/>
                  </a:cubicBezTo>
                  <a:cubicBezTo>
                    <a:pt x="730" y="506"/>
                    <a:pt x="730" y="506"/>
                    <a:pt x="730" y="506"/>
                  </a:cubicBezTo>
                  <a:cubicBezTo>
                    <a:pt x="686" y="492"/>
                    <a:pt x="686" y="492"/>
                    <a:pt x="686" y="492"/>
                  </a:cubicBezTo>
                  <a:cubicBezTo>
                    <a:pt x="637" y="443"/>
                    <a:pt x="637" y="443"/>
                    <a:pt x="637" y="443"/>
                  </a:cubicBezTo>
                  <a:cubicBezTo>
                    <a:pt x="527" y="418"/>
                    <a:pt x="527" y="418"/>
                    <a:pt x="527" y="418"/>
                  </a:cubicBezTo>
                  <a:cubicBezTo>
                    <a:pt x="491" y="342"/>
                    <a:pt x="491" y="342"/>
                    <a:pt x="491" y="342"/>
                  </a:cubicBezTo>
                  <a:cubicBezTo>
                    <a:pt x="491" y="388"/>
                    <a:pt x="491" y="388"/>
                    <a:pt x="491" y="388"/>
                  </a:cubicBezTo>
                  <a:cubicBezTo>
                    <a:pt x="475" y="388"/>
                    <a:pt x="475" y="388"/>
                    <a:pt x="475" y="388"/>
                  </a:cubicBezTo>
                  <a:cubicBezTo>
                    <a:pt x="380" y="260"/>
                    <a:pt x="380" y="260"/>
                    <a:pt x="380" y="260"/>
                  </a:cubicBezTo>
                  <a:cubicBezTo>
                    <a:pt x="380" y="154"/>
                    <a:pt x="380" y="154"/>
                    <a:pt x="380" y="154"/>
                  </a:cubicBezTo>
                  <a:cubicBezTo>
                    <a:pt x="311" y="42"/>
                    <a:pt x="311" y="42"/>
                    <a:pt x="311" y="42"/>
                  </a:cubicBezTo>
                  <a:cubicBezTo>
                    <a:pt x="201" y="62"/>
                    <a:pt x="201" y="62"/>
                    <a:pt x="201" y="6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33" y="108"/>
                    <a:pt x="0" y="221"/>
                    <a:pt x="0" y="342"/>
                  </a:cubicBezTo>
                  <a:cubicBezTo>
                    <a:pt x="0" y="706"/>
                    <a:pt x="295" y="1001"/>
                    <a:pt x="658" y="1001"/>
                  </a:cubicBezTo>
                  <a:cubicBezTo>
                    <a:pt x="686" y="1001"/>
                    <a:pt x="714" y="998"/>
                    <a:pt x="741" y="995"/>
                  </a:cubicBezTo>
                  <a:cubicBezTo>
                    <a:pt x="734" y="915"/>
                    <a:pt x="734" y="915"/>
                    <a:pt x="734" y="915"/>
                  </a:cubicBezTo>
                  <a:cubicBezTo>
                    <a:pt x="734" y="915"/>
                    <a:pt x="764" y="797"/>
                    <a:pt x="764" y="793"/>
                  </a:cubicBezTo>
                  <a:cubicBezTo>
                    <a:pt x="764" y="789"/>
                    <a:pt x="734" y="686"/>
                    <a:pt x="734" y="686"/>
                  </a:cubicBezTo>
                  <a:close/>
                  <a:moveTo>
                    <a:pt x="734" y="686"/>
                  </a:moveTo>
                  <a:cubicBezTo>
                    <a:pt x="734" y="686"/>
                    <a:pt x="734" y="686"/>
                    <a:pt x="734" y="6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7" name="Freeform 45">
              <a:extLst>
                <a:ext uri="{FF2B5EF4-FFF2-40B4-BE49-F238E27FC236}">
                  <a16:creationId xmlns:a16="http://schemas.microsoft.com/office/drawing/2014/main" id="{EEA8A2AA-FDCD-4F8E-AFFA-173BEA17D8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40063" y="1100138"/>
              <a:ext cx="2393950" cy="725487"/>
            </a:xfrm>
            <a:custGeom>
              <a:avLst/>
              <a:gdLst>
                <a:gd name="T0" fmla="*/ 94 w 788"/>
                <a:gd name="T1" fmla="*/ 212 h 239"/>
                <a:gd name="T2" fmla="*/ 211 w 788"/>
                <a:gd name="T3" fmla="*/ 196 h 239"/>
                <a:gd name="T4" fmla="*/ 264 w 788"/>
                <a:gd name="T5" fmla="*/ 166 h 239"/>
                <a:gd name="T6" fmla="*/ 325 w 788"/>
                <a:gd name="T7" fmla="*/ 184 h 239"/>
                <a:gd name="T8" fmla="*/ 422 w 788"/>
                <a:gd name="T9" fmla="*/ 178 h 239"/>
                <a:gd name="T10" fmla="*/ 455 w 788"/>
                <a:gd name="T11" fmla="*/ 126 h 239"/>
                <a:gd name="T12" fmla="*/ 504 w 788"/>
                <a:gd name="T13" fmla="*/ 134 h 239"/>
                <a:gd name="T14" fmla="*/ 621 w 788"/>
                <a:gd name="T15" fmla="*/ 123 h 239"/>
                <a:gd name="T16" fmla="*/ 653 w 788"/>
                <a:gd name="T17" fmla="*/ 87 h 239"/>
                <a:gd name="T18" fmla="*/ 699 w 788"/>
                <a:gd name="T19" fmla="*/ 57 h 239"/>
                <a:gd name="T20" fmla="*/ 764 w 788"/>
                <a:gd name="T21" fmla="*/ 67 h 239"/>
                <a:gd name="T22" fmla="*/ 788 w 788"/>
                <a:gd name="T23" fmla="*/ 63 h 239"/>
                <a:gd name="T24" fmla="*/ 507 w 788"/>
                <a:gd name="T25" fmla="*/ 0 h 239"/>
                <a:gd name="T26" fmla="*/ 0 w 788"/>
                <a:gd name="T27" fmla="*/ 239 h 239"/>
                <a:gd name="T28" fmla="*/ 0 w 788"/>
                <a:gd name="T29" fmla="*/ 239 h 239"/>
                <a:gd name="T30" fmla="*/ 94 w 788"/>
                <a:gd name="T31" fmla="*/ 212 h 239"/>
                <a:gd name="T32" fmla="*/ 535 w 788"/>
                <a:gd name="T33" fmla="*/ 65 h 239"/>
                <a:gd name="T34" fmla="*/ 602 w 788"/>
                <a:gd name="T35" fmla="*/ 28 h 239"/>
                <a:gd name="T36" fmla="*/ 645 w 788"/>
                <a:gd name="T37" fmla="*/ 53 h 239"/>
                <a:gd name="T38" fmla="*/ 583 w 788"/>
                <a:gd name="T39" fmla="*/ 101 h 239"/>
                <a:gd name="T40" fmla="*/ 523 w 788"/>
                <a:gd name="T41" fmla="*/ 107 h 239"/>
                <a:gd name="T42" fmla="*/ 496 w 788"/>
                <a:gd name="T43" fmla="*/ 89 h 239"/>
                <a:gd name="T44" fmla="*/ 535 w 788"/>
                <a:gd name="T45" fmla="*/ 65 h 239"/>
                <a:gd name="T46" fmla="*/ 336 w 788"/>
                <a:gd name="T47" fmla="*/ 71 h 239"/>
                <a:gd name="T48" fmla="*/ 366 w 788"/>
                <a:gd name="T49" fmla="*/ 83 h 239"/>
                <a:gd name="T50" fmla="*/ 404 w 788"/>
                <a:gd name="T51" fmla="*/ 71 h 239"/>
                <a:gd name="T52" fmla="*/ 426 w 788"/>
                <a:gd name="T53" fmla="*/ 108 h 239"/>
                <a:gd name="T54" fmla="*/ 336 w 788"/>
                <a:gd name="T55" fmla="*/ 131 h 239"/>
                <a:gd name="T56" fmla="*/ 293 w 788"/>
                <a:gd name="T57" fmla="*/ 106 h 239"/>
                <a:gd name="T58" fmla="*/ 336 w 788"/>
                <a:gd name="T59" fmla="*/ 71 h 239"/>
                <a:gd name="T60" fmla="*/ 336 w 788"/>
                <a:gd name="T61" fmla="*/ 71 h 239"/>
                <a:gd name="T62" fmla="*/ 336 w 788"/>
                <a:gd name="T63" fmla="*/ 7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8" h="239">
                  <a:moveTo>
                    <a:pt x="94" y="212"/>
                  </a:moveTo>
                  <a:cubicBezTo>
                    <a:pt x="211" y="196"/>
                    <a:pt x="211" y="196"/>
                    <a:pt x="211" y="196"/>
                  </a:cubicBezTo>
                  <a:cubicBezTo>
                    <a:pt x="264" y="166"/>
                    <a:pt x="264" y="166"/>
                    <a:pt x="264" y="166"/>
                  </a:cubicBezTo>
                  <a:cubicBezTo>
                    <a:pt x="325" y="184"/>
                    <a:pt x="325" y="184"/>
                    <a:pt x="325" y="184"/>
                  </a:cubicBezTo>
                  <a:cubicBezTo>
                    <a:pt x="422" y="178"/>
                    <a:pt x="422" y="178"/>
                    <a:pt x="422" y="178"/>
                  </a:cubicBezTo>
                  <a:cubicBezTo>
                    <a:pt x="455" y="126"/>
                    <a:pt x="455" y="126"/>
                    <a:pt x="455" y="126"/>
                  </a:cubicBezTo>
                  <a:cubicBezTo>
                    <a:pt x="504" y="134"/>
                    <a:pt x="504" y="134"/>
                    <a:pt x="504" y="134"/>
                  </a:cubicBezTo>
                  <a:cubicBezTo>
                    <a:pt x="621" y="123"/>
                    <a:pt x="621" y="123"/>
                    <a:pt x="621" y="123"/>
                  </a:cubicBezTo>
                  <a:cubicBezTo>
                    <a:pt x="653" y="87"/>
                    <a:pt x="653" y="87"/>
                    <a:pt x="653" y="87"/>
                  </a:cubicBezTo>
                  <a:cubicBezTo>
                    <a:pt x="699" y="57"/>
                    <a:pt x="699" y="57"/>
                    <a:pt x="699" y="57"/>
                  </a:cubicBezTo>
                  <a:cubicBezTo>
                    <a:pt x="764" y="67"/>
                    <a:pt x="764" y="67"/>
                    <a:pt x="764" y="67"/>
                  </a:cubicBezTo>
                  <a:cubicBezTo>
                    <a:pt x="788" y="63"/>
                    <a:pt x="788" y="63"/>
                    <a:pt x="788" y="63"/>
                  </a:cubicBezTo>
                  <a:cubicBezTo>
                    <a:pt x="702" y="23"/>
                    <a:pt x="608" y="0"/>
                    <a:pt x="507" y="0"/>
                  </a:cubicBezTo>
                  <a:cubicBezTo>
                    <a:pt x="303" y="0"/>
                    <a:pt x="120" y="93"/>
                    <a:pt x="0" y="239"/>
                  </a:cubicBezTo>
                  <a:cubicBezTo>
                    <a:pt x="0" y="239"/>
                    <a:pt x="0" y="239"/>
                    <a:pt x="0" y="239"/>
                  </a:cubicBezTo>
                  <a:lnTo>
                    <a:pt x="94" y="212"/>
                  </a:lnTo>
                  <a:close/>
                  <a:moveTo>
                    <a:pt x="535" y="65"/>
                  </a:moveTo>
                  <a:cubicBezTo>
                    <a:pt x="602" y="28"/>
                    <a:pt x="602" y="28"/>
                    <a:pt x="602" y="28"/>
                  </a:cubicBezTo>
                  <a:cubicBezTo>
                    <a:pt x="645" y="53"/>
                    <a:pt x="645" y="53"/>
                    <a:pt x="645" y="53"/>
                  </a:cubicBezTo>
                  <a:cubicBezTo>
                    <a:pt x="583" y="101"/>
                    <a:pt x="583" y="101"/>
                    <a:pt x="583" y="101"/>
                  </a:cubicBezTo>
                  <a:cubicBezTo>
                    <a:pt x="523" y="107"/>
                    <a:pt x="523" y="107"/>
                    <a:pt x="523" y="107"/>
                  </a:cubicBezTo>
                  <a:cubicBezTo>
                    <a:pt x="496" y="89"/>
                    <a:pt x="496" y="89"/>
                    <a:pt x="496" y="89"/>
                  </a:cubicBezTo>
                  <a:lnTo>
                    <a:pt x="535" y="65"/>
                  </a:lnTo>
                  <a:close/>
                  <a:moveTo>
                    <a:pt x="336" y="71"/>
                  </a:moveTo>
                  <a:cubicBezTo>
                    <a:pt x="366" y="83"/>
                    <a:pt x="366" y="83"/>
                    <a:pt x="366" y="83"/>
                  </a:cubicBezTo>
                  <a:cubicBezTo>
                    <a:pt x="404" y="71"/>
                    <a:pt x="404" y="71"/>
                    <a:pt x="404" y="71"/>
                  </a:cubicBezTo>
                  <a:cubicBezTo>
                    <a:pt x="426" y="108"/>
                    <a:pt x="426" y="108"/>
                    <a:pt x="426" y="108"/>
                  </a:cubicBezTo>
                  <a:cubicBezTo>
                    <a:pt x="336" y="131"/>
                    <a:pt x="336" y="131"/>
                    <a:pt x="336" y="131"/>
                  </a:cubicBezTo>
                  <a:cubicBezTo>
                    <a:pt x="293" y="106"/>
                    <a:pt x="293" y="106"/>
                    <a:pt x="293" y="106"/>
                  </a:cubicBezTo>
                  <a:cubicBezTo>
                    <a:pt x="293" y="106"/>
                    <a:pt x="335" y="79"/>
                    <a:pt x="336" y="71"/>
                  </a:cubicBezTo>
                  <a:close/>
                  <a:moveTo>
                    <a:pt x="336" y="71"/>
                  </a:moveTo>
                  <a:cubicBezTo>
                    <a:pt x="336" y="71"/>
                    <a:pt x="336" y="71"/>
                    <a:pt x="336" y="7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46" name="Oval 245">
            <a:extLst>
              <a:ext uri="{FF2B5EF4-FFF2-40B4-BE49-F238E27FC236}">
                <a16:creationId xmlns:a16="http://schemas.microsoft.com/office/drawing/2014/main" id="{DF2604DB-23A3-442D-A0E4-C6013CDAC65C}"/>
              </a:ext>
            </a:extLst>
          </p:cNvPr>
          <p:cNvSpPr/>
          <p:nvPr/>
        </p:nvSpPr>
        <p:spPr>
          <a:xfrm rot="987981">
            <a:off x="302057" y="1374972"/>
            <a:ext cx="2152799" cy="2109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Donut 6">
            <a:extLst>
              <a:ext uri="{FF2B5EF4-FFF2-40B4-BE49-F238E27FC236}">
                <a16:creationId xmlns:a16="http://schemas.microsoft.com/office/drawing/2014/main" id="{366F650F-3579-4001-95FB-8A20A0A3E5A9}"/>
              </a:ext>
            </a:extLst>
          </p:cNvPr>
          <p:cNvSpPr/>
          <p:nvPr/>
        </p:nvSpPr>
        <p:spPr>
          <a:xfrm rot="987981">
            <a:off x="286501" y="1349328"/>
            <a:ext cx="2244128" cy="2185958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ECEC698-F163-4796-B216-90BA6E643948}"/>
              </a:ext>
            </a:extLst>
          </p:cNvPr>
          <p:cNvGrpSpPr/>
          <p:nvPr/>
        </p:nvGrpSpPr>
        <p:grpSpPr>
          <a:xfrm>
            <a:off x="984844" y="1824111"/>
            <a:ext cx="682467" cy="561321"/>
            <a:chOff x="-7775576" y="2684463"/>
            <a:chExt cx="2441575" cy="2232025"/>
          </a:xfrm>
          <a:solidFill>
            <a:schemeClr val="bg1"/>
          </a:solidFill>
        </p:grpSpPr>
        <p:sp>
          <p:nvSpPr>
            <p:cNvPr id="250" name="Freeform 24">
              <a:extLst>
                <a:ext uri="{FF2B5EF4-FFF2-40B4-BE49-F238E27FC236}">
                  <a16:creationId xmlns:a16="http://schemas.microsoft.com/office/drawing/2014/main" id="{5E91BC78-8EC9-480F-9D41-FA1E1472A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48388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25">
              <a:extLst>
                <a:ext uri="{FF2B5EF4-FFF2-40B4-BE49-F238E27FC236}">
                  <a16:creationId xmlns:a16="http://schemas.microsoft.com/office/drawing/2014/main" id="{5B9FA74F-FC38-4E4F-AEA4-1037C1154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775576" y="2684463"/>
              <a:ext cx="2441575" cy="1492250"/>
            </a:xfrm>
            <a:custGeom>
              <a:avLst/>
              <a:gdLst>
                <a:gd name="T0" fmla="*/ 1785 w 2052"/>
                <a:gd name="T1" fmla="*/ 1254 h 1254"/>
                <a:gd name="T2" fmla="*/ 593 w 2052"/>
                <a:gd name="T3" fmla="*/ 1254 h 1254"/>
                <a:gd name="T4" fmla="*/ 518 w 2052"/>
                <a:gd name="T5" fmla="*/ 1195 h 1254"/>
                <a:gd name="T6" fmla="*/ 269 w 2052"/>
                <a:gd name="T7" fmla="*/ 154 h 1254"/>
                <a:gd name="T8" fmla="*/ 77 w 2052"/>
                <a:gd name="T9" fmla="*/ 154 h 1254"/>
                <a:gd name="T10" fmla="*/ 0 w 2052"/>
                <a:gd name="T11" fmla="*/ 77 h 1254"/>
                <a:gd name="T12" fmla="*/ 77 w 2052"/>
                <a:gd name="T13" fmla="*/ 0 h 1254"/>
                <a:gd name="T14" fmla="*/ 330 w 2052"/>
                <a:gd name="T15" fmla="*/ 0 h 1254"/>
                <a:gd name="T16" fmla="*/ 404 w 2052"/>
                <a:gd name="T17" fmla="*/ 59 h 1254"/>
                <a:gd name="T18" fmla="*/ 473 w 2052"/>
                <a:gd name="T19" fmla="*/ 348 h 1254"/>
                <a:gd name="T20" fmla="*/ 1972 w 2052"/>
                <a:gd name="T21" fmla="*/ 348 h 1254"/>
                <a:gd name="T22" fmla="*/ 2032 w 2052"/>
                <a:gd name="T23" fmla="*/ 377 h 1254"/>
                <a:gd name="T24" fmla="*/ 2046 w 2052"/>
                <a:gd name="T25" fmla="*/ 443 h 1254"/>
                <a:gd name="T26" fmla="*/ 1860 w 2052"/>
                <a:gd name="T27" fmla="*/ 1196 h 1254"/>
                <a:gd name="T28" fmla="*/ 1785 w 2052"/>
                <a:gd name="T29" fmla="*/ 1254 h 1254"/>
                <a:gd name="T30" fmla="*/ 653 w 2052"/>
                <a:gd name="T31" fmla="*/ 1101 h 1254"/>
                <a:gd name="T32" fmla="*/ 1725 w 2052"/>
                <a:gd name="T33" fmla="*/ 1101 h 1254"/>
                <a:gd name="T34" fmla="*/ 1874 w 2052"/>
                <a:gd name="T35" fmla="*/ 501 h 1254"/>
                <a:gd name="T36" fmla="*/ 510 w 2052"/>
                <a:gd name="T37" fmla="*/ 501 h 1254"/>
                <a:gd name="T38" fmla="*/ 653 w 2052"/>
                <a:gd name="T39" fmla="*/ 1101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2" h="1254">
                  <a:moveTo>
                    <a:pt x="1785" y="1254"/>
                  </a:moveTo>
                  <a:cubicBezTo>
                    <a:pt x="593" y="1254"/>
                    <a:pt x="593" y="1254"/>
                    <a:pt x="593" y="1254"/>
                  </a:cubicBezTo>
                  <a:cubicBezTo>
                    <a:pt x="557" y="1254"/>
                    <a:pt x="527" y="1230"/>
                    <a:pt x="518" y="1195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65" y="0"/>
                    <a:pt x="396" y="25"/>
                    <a:pt x="404" y="59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1972" y="348"/>
                    <a:pt x="1972" y="348"/>
                    <a:pt x="1972" y="348"/>
                  </a:cubicBezTo>
                  <a:cubicBezTo>
                    <a:pt x="1995" y="348"/>
                    <a:pt x="2018" y="359"/>
                    <a:pt x="2032" y="377"/>
                  </a:cubicBezTo>
                  <a:cubicBezTo>
                    <a:pt x="2047" y="396"/>
                    <a:pt x="2052" y="420"/>
                    <a:pt x="2046" y="443"/>
                  </a:cubicBezTo>
                  <a:cubicBezTo>
                    <a:pt x="1860" y="1196"/>
                    <a:pt x="1860" y="1196"/>
                    <a:pt x="1860" y="1196"/>
                  </a:cubicBezTo>
                  <a:cubicBezTo>
                    <a:pt x="1851" y="1230"/>
                    <a:pt x="1821" y="1254"/>
                    <a:pt x="1785" y="1254"/>
                  </a:cubicBezTo>
                  <a:close/>
                  <a:moveTo>
                    <a:pt x="653" y="1101"/>
                  </a:moveTo>
                  <a:cubicBezTo>
                    <a:pt x="1725" y="1101"/>
                    <a:pt x="1725" y="1101"/>
                    <a:pt x="1725" y="1101"/>
                  </a:cubicBezTo>
                  <a:cubicBezTo>
                    <a:pt x="1874" y="501"/>
                    <a:pt x="1874" y="501"/>
                    <a:pt x="1874" y="501"/>
                  </a:cubicBezTo>
                  <a:cubicBezTo>
                    <a:pt x="510" y="501"/>
                    <a:pt x="510" y="501"/>
                    <a:pt x="510" y="501"/>
                  </a:cubicBezTo>
                  <a:lnTo>
                    <a:pt x="653" y="1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26">
              <a:extLst>
                <a:ext uri="{FF2B5EF4-FFF2-40B4-BE49-F238E27FC236}">
                  <a16:creationId xmlns:a16="http://schemas.microsoft.com/office/drawing/2014/main" id="{13352BFC-73B2-443B-80DD-DA1290DA2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51701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2053EA4-A8EE-4507-8F2C-36F9FDABF8A8}"/>
              </a:ext>
            </a:extLst>
          </p:cNvPr>
          <p:cNvSpPr/>
          <p:nvPr/>
        </p:nvSpPr>
        <p:spPr>
          <a:xfrm>
            <a:off x="716814" y="2482216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Spending</a:t>
            </a:r>
          </a:p>
        </p:txBody>
      </p:sp>
      <p:sp>
        <p:nvSpPr>
          <p:cNvPr id="264" name="Donut 6">
            <a:extLst>
              <a:ext uri="{FF2B5EF4-FFF2-40B4-BE49-F238E27FC236}">
                <a16:creationId xmlns:a16="http://schemas.microsoft.com/office/drawing/2014/main" id="{28CD4D71-DEBA-4128-B918-3DB7CC6603F5}"/>
              </a:ext>
            </a:extLst>
          </p:cNvPr>
          <p:cNvSpPr/>
          <p:nvPr/>
        </p:nvSpPr>
        <p:spPr>
          <a:xfrm rot="987981">
            <a:off x="4126981" y="1303608"/>
            <a:ext cx="2244128" cy="2185958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835FFBB2-A5FB-4B81-957D-6DEA44ED781B}"/>
              </a:ext>
            </a:extLst>
          </p:cNvPr>
          <p:cNvGrpSpPr/>
          <p:nvPr/>
        </p:nvGrpSpPr>
        <p:grpSpPr>
          <a:xfrm>
            <a:off x="8397807" y="1591786"/>
            <a:ext cx="658720" cy="621897"/>
            <a:chOff x="-3063875" y="330200"/>
            <a:chExt cx="3275013" cy="3252788"/>
          </a:xfrm>
          <a:solidFill>
            <a:schemeClr val="bg1"/>
          </a:solidFill>
        </p:grpSpPr>
        <p:sp>
          <p:nvSpPr>
            <p:cNvPr id="267" name="Freeform 30">
              <a:extLst>
                <a:ext uri="{FF2B5EF4-FFF2-40B4-BE49-F238E27FC236}">
                  <a16:creationId xmlns:a16="http://schemas.microsoft.com/office/drawing/2014/main" id="{764FEC62-BF76-4467-B515-054F84A06A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60525" y="1227138"/>
              <a:ext cx="957263" cy="987425"/>
            </a:xfrm>
            <a:custGeom>
              <a:avLst/>
              <a:gdLst>
                <a:gd name="T0" fmla="*/ 0 w 315"/>
                <a:gd name="T1" fmla="*/ 240 h 325"/>
                <a:gd name="T2" fmla="*/ 85 w 315"/>
                <a:gd name="T3" fmla="*/ 325 h 325"/>
                <a:gd name="T4" fmla="*/ 160 w 315"/>
                <a:gd name="T5" fmla="*/ 279 h 325"/>
                <a:gd name="T6" fmla="*/ 160 w 315"/>
                <a:gd name="T7" fmla="*/ 279 h 325"/>
                <a:gd name="T8" fmla="*/ 315 w 315"/>
                <a:gd name="T9" fmla="*/ 0 h 325"/>
                <a:gd name="T10" fmla="*/ 43 w 315"/>
                <a:gd name="T11" fmla="*/ 166 h 325"/>
                <a:gd name="T12" fmla="*/ 44 w 315"/>
                <a:gd name="T13" fmla="*/ 167 h 325"/>
                <a:gd name="T14" fmla="*/ 0 w 315"/>
                <a:gd name="T15" fmla="*/ 240 h 325"/>
                <a:gd name="T16" fmla="*/ 0 w 315"/>
                <a:gd name="T17" fmla="*/ 240 h 325"/>
                <a:gd name="T18" fmla="*/ 0 w 315"/>
                <a:gd name="T19" fmla="*/ 24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5" h="325">
                  <a:moveTo>
                    <a:pt x="0" y="240"/>
                  </a:moveTo>
                  <a:cubicBezTo>
                    <a:pt x="0" y="287"/>
                    <a:pt x="38" y="325"/>
                    <a:pt x="85" y="325"/>
                  </a:cubicBezTo>
                  <a:cubicBezTo>
                    <a:pt x="118" y="325"/>
                    <a:pt x="146" y="306"/>
                    <a:pt x="160" y="279"/>
                  </a:cubicBezTo>
                  <a:cubicBezTo>
                    <a:pt x="160" y="279"/>
                    <a:pt x="160" y="279"/>
                    <a:pt x="160" y="279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43" y="166"/>
                    <a:pt x="43" y="166"/>
                    <a:pt x="43" y="166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18" y="181"/>
                    <a:pt x="0" y="209"/>
                    <a:pt x="0" y="240"/>
                  </a:cubicBezTo>
                  <a:close/>
                  <a:moveTo>
                    <a:pt x="0" y="240"/>
                  </a:moveTo>
                  <a:cubicBezTo>
                    <a:pt x="0" y="240"/>
                    <a:pt x="0" y="240"/>
                    <a:pt x="0" y="2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68" name="Freeform 31">
              <a:extLst>
                <a:ext uri="{FF2B5EF4-FFF2-40B4-BE49-F238E27FC236}">
                  <a16:creationId xmlns:a16="http://schemas.microsoft.com/office/drawing/2014/main" id="{8BE4C398-A9EE-46F6-A49E-AA33F5923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58900" y="330200"/>
              <a:ext cx="992188" cy="674688"/>
            </a:xfrm>
            <a:custGeom>
              <a:avLst/>
              <a:gdLst>
                <a:gd name="T0" fmla="*/ 327 w 327"/>
                <a:gd name="T1" fmla="*/ 132 h 222"/>
                <a:gd name="T2" fmla="*/ 0 w 327"/>
                <a:gd name="T3" fmla="*/ 0 h 222"/>
                <a:gd name="T4" fmla="*/ 0 w 327"/>
                <a:gd name="T5" fmla="*/ 129 h 222"/>
                <a:gd name="T6" fmla="*/ 233 w 327"/>
                <a:gd name="T7" fmla="*/ 222 h 222"/>
                <a:gd name="T8" fmla="*/ 327 w 327"/>
                <a:gd name="T9" fmla="*/ 132 h 222"/>
                <a:gd name="T10" fmla="*/ 327 w 327"/>
                <a:gd name="T11" fmla="*/ 132 h 222"/>
                <a:gd name="T12" fmla="*/ 327 w 327"/>
                <a:gd name="T13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222">
                  <a:moveTo>
                    <a:pt x="327" y="132"/>
                  </a:moveTo>
                  <a:cubicBezTo>
                    <a:pt x="240" y="56"/>
                    <a:pt x="128" y="7"/>
                    <a:pt x="0" y="0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07" y="136"/>
                    <a:pt x="170" y="170"/>
                    <a:pt x="233" y="222"/>
                  </a:cubicBezTo>
                  <a:lnTo>
                    <a:pt x="327" y="132"/>
                  </a:lnTo>
                  <a:close/>
                  <a:moveTo>
                    <a:pt x="327" y="132"/>
                  </a:moveTo>
                  <a:cubicBezTo>
                    <a:pt x="327" y="132"/>
                    <a:pt x="327" y="132"/>
                    <a:pt x="327" y="1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69" name="Freeform 32">
              <a:extLst>
                <a:ext uri="{FF2B5EF4-FFF2-40B4-BE49-F238E27FC236}">
                  <a16:creationId xmlns:a16="http://schemas.microsoft.com/office/drawing/2014/main" id="{D04BB2A5-FB6B-4F91-8FC9-CE340D61FD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81012" y="862013"/>
              <a:ext cx="688975" cy="973138"/>
            </a:xfrm>
            <a:custGeom>
              <a:avLst/>
              <a:gdLst>
                <a:gd name="T0" fmla="*/ 99 w 227"/>
                <a:gd name="T1" fmla="*/ 320 h 320"/>
                <a:gd name="T2" fmla="*/ 227 w 227"/>
                <a:gd name="T3" fmla="*/ 320 h 320"/>
                <a:gd name="T4" fmla="*/ 91 w 227"/>
                <a:gd name="T5" fmla="*/ 0 h 320"/>
                <a:gd name="T6" fmla="*/ 0 w 227"/>
                <a:gd name="T7" fmla="*/ 91 h 320"/>
                <a:gd name="T8" fmla="*/ 99 w 227"/>
                <a:gd name="T9" fmla="*/ 320 h 320"/>
                <a:gd name="T10" fmla="*/ 99 w 227"/>
                <a:gd name="T11" fmla="*/ 320 h 320"/>
                <a:gd name="T12" fmla="*/ 99 w 227"/>
                <a:gd name="T13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320">
                  <a:moveTo>
                    <a:pt x="99" y="320"/>
                  </a:moveTo>
                  <a:cubicBezTo>
                    <a:pt x="227" y="320"/>
                    <a:pt x="227" y="320"/>
                    <a:pt x="227" y="320"/>
                  </a:cubicBezTo>
                  <a:cubicBezTo>
                    <a:pt x="218" y="192"/>
                    <a:pt x="168" y="87"/>
                    <a:pt x="91" y="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4" y="154"/>
                    <a:pt x="90" y="235"/>
                    <a:pt x="99" y="320"/>
                  </a:cubicBezTo>
                  <a:close/>
                  <a:moveTo>
                    <a:pt x="99" y="320"/>
                  </a:moveTo>
                  <a:cubicBezTo>
                    <a:pt x="99" y="320"/>
                    <a:pt x="99" y="320"/>
                    <a:pt x="99" y="3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  <p:sp>
          <p:nvSpPr>
            <p:cNvPr id="270" name="Freeform 33">
              <a:extLst>
                <a:ext uri="{FF2B5EF4-FFF2-40B4-BE49-F238E27FC236}">
                  <a16:creationId xmlns:a16="http://schemas.microsoft.com/office/drawing/2014/main" id="{E9EFB999-3144-4298-AFD9-AFFBE7D2BC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63875" y="330200"/>
              <a:ext cx="3275013" cy="3252788"/>
            </a:xfrm>
            <a:custGeom>
              <a:avLst/>
              <a:gdLst>
                <a:gd name="T0" fmla="*/ 949 w 1078"/>
                <a:gd name="T1" fmla="*/ 559 h 1070"/>
                <a:gd name="T2" fmla="*/ 542 w 1078"/>
                <a:gd name="T3" fmla="*/ 942 h 1070"/>
                <a:gd name="T4" fmla="*/ 128 w 1078"/>
                <a:gd name="T5" fmla="*/ 535 h 1070"/>
                <a:gd name="T6" fmla="*/ 497 w 1078"/>
                <a:gd name="T7" fmla="*/ 129 h 1070"/>
                <a:gd name="T8" fmla="*/ 497 w 1078"/>
                <a:gd name="T9" fmla="*/ 0 h 1070"/>
                <a:gd name="T10" fmla="*/ 0 w 1078"/>
                <a:gd name="T11" fmla="*/ 535 h 1070"/>
                <a:gd name="T12" fmla="*/ 539 w 1078"/>
                <a:gd name="T13" fmla="*/ 1070 h 1070"/>
                <a:gd name="T14" fmla="*/ 1078 w 1078"/>
                <a:gd name="T15" fmla="*/ 559 h 1070"/>
                <a:gd name="T16" fmla="*/ 949 w 1078"/>
                <a:gd name="T17" fmla="*/ 559 h 1070"/>
                <a:gd name="T18" fmla="*/ 949 w 1078"/>
                <a:gd name="T19" fmla="*/ 559 h 1070"/>
                <a:gd name="T20" fmla="*/ 949 w 1078"/>
                <a:gd name="T21" fmla="*/ 559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8" h="1070">
                  <a:moveTo>
                    <a:pt x="949" y="559"/>
                  </a:moveTo>
                  <a:cubicBezTo>
                    <a:pt x="936" y="773"/>
                    <a:pt x="759" y="942"/>
                    <a:pt x="542" y="942"/>
                  </a:cubicBezTo>
                  <a:cubicBezTo>
                    <a:pt x="318" y="942"/>
                    <a:pt x="128" y="760"/>
                    <a:pt x="128" y="535"/>
                  </a:cubicBezTo>
                  <a:cubicBezTo>
                    <a:pt x="128" y="321"/>
                    <a:pt x="305" y="145"/>
                    <a:pt x="497" y="129"/>
                  </a:cubicBezTo>
                  <a:cubicBezTo>
                    <a:pt x="497" y="0"/>
                    <a:pt x="497" y="0"/>
                    <a:pt x="497" y="0"/>
                  </a:cubicBezTo>
                  <a:cubicBezTo>
                    <a:pt x="219" y="17"/>
                    <a:pt x="0" y="250"/>
                    <a:pt x="0" y="535"/>
                  </a:cubicBezTo>
                  <a:cubicBezTo>
                    <a:pt x="0" y="831"/>
                    <a:pt x="244" y="1070"/>
                    <a:pt x="539" y="1070"/>
                  </a:cubicBezTo>
                  <a:cubicBezTo>
                    <a:pt x="826" y="1070"/>
                    <a:pt x="1064" y="837"/>
                    <a:pt x="1078" y="559"/>
                  </a:cubicBezTo>
                  <a:lnTo>
                    <a:pt x="949" y="559"/>
                  </a:lnTo>
                  <a:close/>
                  <a:moveTo>
                    <a:pt x="949" y="559"/>
                  </a:moveTo>
                  <a:cubicBezTo>
                    <a:pt x="949" y="559"/>
                    <a:pt x="949" y="559"/>
                    <a:pt x="949" y="5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800"/>
            </a:p>
          </p:txBody>
        </p:sp>
      </p:grpSp>
      <p:sp>
        <p:nvSpPr>
          <p:cNvPr id="272" name="Donut 6">
            <a:extLst>
              <a:ext uri="{FF2B5EF4-FFF2-40B4-BE49-F238E27FC236}">
                <a16:creationId xmlns:a16="http://schemas.microsoft.com/office/drawing/2014/main" id="{E8D7DBC2-9D7B-431F-AAD1-5DD3584A0E90}"/>
              </a:ext>
            </a:extLst>
          </p:cNvPr>
          <p:cNvSpPr/>
          <p:nvPr/>
        </p:nvSpPr>
        <p:spPr>
          <a:xfrm rot="987981">
            <a:off x="7533393" y="1096138"/>
            <a:ext cx="2308818" cy="2345799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7" name="Donut 6">
            <a:extLst>
              <a:ext uri="{FF2B5EF4-FFF2-40B4-BE49-F238E27FC236}">
                <a16:creationId xmlns:a16="http://schemas.microsoft.com/office/drawing/2014/main" id="{C733DFC7-A7E0-44E4-956C-E56A57815583}"/>
              </a:ext>
            </a:extLst>
          </p:cNvPr>
          <p:cNvSpPr/>
          <p:nvPr/>
        </p:nvSpPr>
        <p:spPr>
          <a:xfrm rot="987981">
            <a:off x="5940593" y="4321128"/>
            <a:ext cx="2244128" cy="2185956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E4DA90D-CB5F-4D79-AD48-C4311610697B}"/>
              </a:ext>
            </a:extLst>
          </p:cNvPr>
          <p:cNvSpPr/>
          <p:nvPr/>
        </p:nvSpPr>
        <p:spPr>
          <a:xfrm>
            <a:off x="4554147" y="2451736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Goal 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FAF31A5-0439-42E1-B902-BE12CD5AE6FF}"/>
              </a:ext>
            </a:extLst>
          </p:cNvPr>
          <p:cNvGrpSpPr/>
          <p:nvPr/>
        </p:nvGrpSpPr>
        <p:grpSpPr>
          <a:xfrm>
            <a:off x="4980359" y="1728275"/>
            <a:ext cx="489185" cy="576848"/>
            <a:chOff x="-4124325" y="1736725"/>
            <a:chExt cx="3930650" cy="3949700"/>
          </a:xfrm>
          <a:solidFill>
            <a:schemeClr val="bg1"/>
          </a:solidFill>
        </p:grpSpPr>
        <p:sp>
          <p:nvSpPr>
            <p:cNvPr id="288" name="Freeform 49">
              <a:extLst>
                <a:ext uri="{FF2B5EF4-FFF2-40B4-BE49-F238E27FC236}">
                  <a16:creationId xmlns:a16="http://schemas.microsoft.com/office/drawing/2014/main" id="{581D81B2-8E9F-48C5-BA65-1E27404D95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003550" y="1736725"/>
              <a:ext cx="1698625" cy="1655763"/>
            </a:xfrm>
            <a:custGeom>
              <a:avLst/>
              <a:gdLst>
                <a:gd name="T0" fmla="*/ 54 w 559"/>
                <a:gd name="T1" fmla="*/ 545 h 545"/>
                <a:gd name="T2" fmla="*/ 108 w 559"/>
                <a:gd name="T3" fmla="*/ 491 h 545"/>
                <a:gd name="T4" fmla="*/ 108 w 559"/>
                <a:gd name="T5" fmla="*/ 279 h 545"/>
                <a:gd name="T6" fmla="*/ 280 w 559"/>
                <a:gd name="T7" fmla="*/ 108 h 545"/>
                <a:gd name="T8" fmla="*/ 451 w 559"/>
                <a:gd name="T9" fmla="*/ 279 h 545"/>
                <a:gd name="T10" fmla="*/ 451 w 559"/>
                <a:gd name="T11" fmla="*/ 491 h 545"/>
                <a:gd name="T12" fmla="*/ 505 w 559"/>
                <a:gd name="T13" fmla="*/ 545 h 545"/>
                <a:gd name="T14" fmla="*/ 559 w 559"/>
                <a:gd name="T15" fmla="*/ 491 h 545"/>
                <a:gd name="T16" fmla="*/ 559 w 559"/>
                <a:gd name="T17" fmla="*/ 279 h 545"/>
                <a:gd name="T18" fmla="*/ 280 w 559"/>
                <a:gd name="T19" fmla="*/ 0 h 545"/>
                <a:gd name="T20" fmla="*/ 0 w 559"/>
                <a:gd name="T21" fmla="*/ 279 h 545"/>
                <a:gd name="T22" fmla="*/ 0 w 559"/>
                <a:gd name="T23" fmla="*/ 491 h 545"/>
                <a:gd name="T24" fmla="*/ 54 w 559"/>
                <a:gd name="T25" fmla="*/ 545 h 545"/>
                <a:gd name="T26" fmla="*/ 54 w 559"/>
                <a:gd name="T27" fmla="*/ 545 h 545"/>
                <a:gd name="T28" fmla="*/ 54 w 559"/>
                <a:gd name="T29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545">
                  <a:moveTo>
                    <a:pt x="54" y="545"/>
                  </a:moveTo>
                  <a:cubicBezTo>
                    <a:pt x="84" y="545"/>
                    <a:pt x="108" y="521"/>
                    <a:pt x="108" y="491"/>
                  </a:cubicBezTo>
                  <a:cubicBezTo>
                    <a:pt x="108" y="279"/>
                    <a:pt x="108" y="279"/>
                    <a:pt x="108" y="279"/>
                  </a:cubicBezTo>
                  <a:cubicBezTo>
                    <a:pt x="108" y="185"/>
                    <a:pt x="185" y="108"/>
                    <a:pt x="280" y="108"/>
                  </a:cubicBezTo>
                  <a:cubicBezTo>
                    <a:pt x="374" y="108"/>
                    <a:pt x="451" y="185"/>
                    <a:pt x="451" y="279"/>
                  </a:cubicBezTo>
                  <a:cubicBezTo>
                    <a:pt x="451" y="491"/>
                    <a:pt x="451" y="491"/>
                    <a:pt x="451" y="491"/>
                  </a:cubicBezTo>
                  <a:cubicBezTo>
                    <a:pt x="451" y="521"/>
                    <a:pt x="475" y="545"/>
                    <a:pt x="505" y="545"/>
                  </a:cubicBezTo>
                  <a:cubicBezTo>
                    <a:pt x="535" y="545"/>
                    <a:pt x="559" y="521"/>
                    <a:pt x="559" y="491"/>
                  </a:cubicBezTo>
                  <a:cubicBezTo>
                    <a:pt x="559" y="279"/>
                    <a:pt x="559" y="279"/>
                    <a:pt x="559" y="279"/>
                  </a:cubicBezTo>
                  <a:cubicBezTo>
                    <a:pt x="559" y="125"/>
                    <a:pt x="434" y="0"/>
                    <a:pt x="280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0" y="521"/>
                    <a:pt x="24" y="545"/>
                    <a:pt x="54" y="545"/>
                  </a:cubicBezTo>
                  <a:close/>
                  <a:moveTo>
                    <a:pt x="54" y="545"/>
                  </a:moveTo>
                  <a:cubicBezTo>
                    <a:pt x="54" y="545"/>
                    <a:pt x="54" y="545"/>
                    <a:pt x="54" y="54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9" name="Freeform 50">
              <a:extLst>
                <a:ext uri="{FF2B5EF4-FFF2-40B4-BE49-F238E27FC236}">
                  <a16:creationId xmlns:a16="http://schemas.microsoft.com/office/drawing/2014/main" id="{535C099E-366E-4985-BB7F-FB18715D63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124325" y="3022600"/>
              <a:ext cx="3930650" cy="2663825"/>
            </a:xfrm>
            <a:custGeom>
              <a:avLst/>
              <a:gdLst>
                <a:gd name="T0" fmla="*/ 1270 w 1294"/>
                <a:gd name="T1" fmla="*/ 0 h 877"/>
                <a:gd name="T2" fmla="*/ 982 w 1294"/>
                <a:gd name="T3" fmla="*/ 0 h 877"/>
                <a:gd name="T4" fmla="*/ 982 w 1294"/>
                <a:gd name="T5" fmla="*/ 68 h 877"/>
                <a:gd name="T6" fmla="*/ 874 w 1294"/>
                <a:gd name="T7" fmla="*/ 176 h 877"/>
                <a:gd name="T8" fmla="*/ 766 w 1294"/>
                <a:gd name="T9" fmla="*/ 68 h 877"/>
                <a:gd name="T10" fmla="*/ 766 w 1294"/>
                <a:gd name="T11" fmla="*/ 0 h 877"/>
                <a:gd name="T12" fmla="*/ 531 w 1294"/>
                <a:gd name="T13" fmla="*/ 0 h 877"/>
                <a:gd name="T14" fmla="*/ 531 w 1294"/>
                <a:gd name="T15" fmla="*/ 68 h 877"/>
                <a:gd name="T16" fmla="*/ 423 w 1294"/>
                <a:gd name="T17" fmla="*/ 176 h 877"/>
                <a:gd name="T18" fmla="*/ 315 w 1294"/>
                <a:gd name="T19" fmla="*/ 68 h 877"/>
                <a:gd name="T20" fmla="*/ 315 w 1294"/>
                <a:gd name="T21" fmla="*/ 0 h 877"/>
                <a:gd name="T22" fmla="*/ 24 w 1294"/>
                <a:gd name="T23" fmla="*/ 0 h 877"/>
                <a:gd name="T24" fmla="*/ 3 w 1294"/>
                <a:gd name="T25" fmla="*/ 26 h 877"/>
                <a:gd name="T26" fmla="*/ 193 w 1294"/>
                <a:gd name="T27" fmla="*/ 798 h 877"/>
                <a:gd name="T28" fmla="*/ 295 w 1294"/>
                <a:gd name="T29" fmla="*/ 877 h 877"/>
                <a:gd name="T30" fmla="*/ 999 w 1294"/>
                <a:gd name="T31" fmla="*/ 877 h 877"/>
                <a:gd name="T32" fmla="*/ 1101 w 1294"/>
                <a:gd name="T33" fmla="*/ 798 h 877"/>
                <a:gd name="T34" fmla="*/ 1291 w 1294"/>
                <a:gd name="T35" fmla="*/ 26 h 877"/>
                <a:gd name="T36" fmla="*/ 1270 w 1294"/>
                <a:gd name="T37" fmla="*/ 0 h 877"/>
                <a:gd name="T38" fmla="*/ 1270 w 1294"/>
                <a:gd name="T39" fmla="*/ 0 h 877"/>
                <a:gd name="T40" fmla="*/ 1270 w 1294"/>
                <a:gd name="T41" fmla="*/ 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94" h="877">
                  <a:moveTo>
                    <a:pt x="1270" y="0"/>
                  </a:moveTo>
                  <a:cubicBezTo>
                    <a:pt x="982" y="0"/>
                    <a:pt x="982" y="0"/>
                    <a:pt x="982" y="0"/>
                  </a:cubicBezTo>
                  <a:cubicBezTo>
                    <a:pt x="982" y="68"/>
                    <a:pt x="982" y="68"/>
                    <a:pt x="982" y="68"/>
                  </a:cubicBezTo>
                  <a:cubicBezTo>
                    <a:pt x="982" y="127"/>
                    <a:pt x="934" y="176"/>
                    <a:pt x="874" y="176"/>
                  </a:cubicBezTo>
                  <a:cubicBezTo>
                    <a:pt x="814" y="176"/>
                    <a:pt x="766" y="127"/>
                    <a:pt x="766" y="68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31" y="68"/>
                    <a:pt x="531" y="68"/>
                    <a:pt x="531" y="68"/>
                  </a:cubicBezTo>
                  <a:cubicBezTo>
                    <a:pt x="531" y="127"/>
                    <a:pt x="483" y="176"/>
                    <a:pt x="423" y="176"/>
                  </a:cubicBezTo>
                  <a:cubicBezTo>
                    <a:pt x="363" y="176"/>
                    <a:pt x="315" y="127"/>
                    <a:pt x="315" y="68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" y="0"/>
                    <a:pt x="0" y="12"/>
                    <a:pt x="3" y="26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204" y="842"/>
                    <a:pt x="250" y="877"/>
                    <a:pt x="295" y="877"/>
                  </a:cubicBezTo>
                  <a:cubicBezTo>
                    <a:pt x="999" y="877"/>
                    <a:pt x="999" y="877"/>
                    <a:pt x="999" y="877"/>
                  </a:cubicBezTo>
                  <a:cubicBezTo>
                    <a:pt x="1044" y="877"/>
                    <a:pt x="1090" y="842"/>
                    <a:pt x="1101" y="798"/>
                  </a:cubicBezTo>
                  <a:cubicBezTo>
                    <a:pt x="1291" y="26"/>
                    <a:pt x="1291" y="26"/>
                    <a:pt x="1291" y="26"/>
                  </a:cubicBezTo>
                  <a:cubicBezTo>
                    <a:pt x="1294" y="12"/>
                    <a:pt x="1285" y="0"/>
                    <a:pt x="1270" y="0"/>
                  </a:cubicBezTo>
                  <a:close/>
                  <a:moveTo>
                    <a:pt x="1270" y="0"/>
                  </a:moveTo>
                  <a:cubicBezTo>
                    <a:pt x="1270" y="0"/>
                    <a:pt x="1270" y="0"/>
                    <a:pt x="127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ACFE954-05BE-4382-80AE-C81E6846F140}"/>
              </a:ext>
            </a:extLst>
          </p:cNvPr>
          <p:cNvGrpSpPr/>
          <p:nvPr/>
        </p:nvGrpSpPr>
        <p:grpSpPr>
          <a:xfrm>
            <a:off x="1786907" y="4046420"/>
            <a:ext cx="2562871" cy="2430580"/>
            <a:chOff x="4269239" y="2524479"/>
            <a:chExt cx="2339811" cy="2293658"/>
          </a:xfrm>
        </p:grpSpPr>
        <p:sp>
          <p:nvSpPr>
            <p:cNvPr id="293" name="AutoShape 2">
              <a:extLst>
                <a:ext uri="{FF2B5EF4-FFF2-40B4-BE49-F238E27FC236}">
                  <a16:creationId xmlns:a16="http://schemas.microsoft.com/office/drawing/2014/main" id="{39D9FD11-697D-4CA0-AA38-612003FB94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UY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532A07A2-1C40-4401-AC33-3F72A6AC3928}"/>
                </a:ext>
              </a:extLst>
            </p:cNvPr>
            <p:cNvGrpSpPr/>
            <p:nvPr/>
          </p:nvGrpSpPr>
          <p:grpSpPr>
            <a:xfrm>
              <a:off x="4594874" y="2849218"/>
              <a:ext cx="1697632" cy="1697632"/>
              <a:chOff x="4532243" y="2849217"/>
              <a:chExt cx="1815548" cy="1815548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1E74643-4EF4-4B45-A26E-CC6F84BF0CFC}"/>
                  </a:ext>
                </a:extLst>
              </p:cNvPr>
              <p:cNvSpPr/>
              <p:nvPr/>
            </p:nvSpPr>
            <p:spPr>
              <a:xfrm>
                <a:off x="4532243" y="2849217"/>
                <a:ext cx="1815548" cy="18155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2CFFA6B5-DDBE-4378-9D7C-CA8FD2C24EC4}"/>
                  </a:ext>
                </a:extLst>
              </p:cNvPr>
              <p:cNvSpPr/>
              <p:nvPr/>
            </p:nvSpPr>
            <p:spPr>
              <a:xfrm>
                <a:off x="4876361" y="3193335"/>
                <a:ext cx="1127313" cy="11273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69188275-5D25-4574-A699-11AC9C14C5D7}"/>
                  </a:ext>
                </a:extLst>
              </p:cNvPr>
              <p:cNvGrpSpPr/>
              <p:nvPr/>
            </p:nvGrpSpPr>
            <p:grpSpPr>
              <a:xfrm>
                <a:off x="4896904" y="3269117"/>
                <a:ext cx="220372" cy="220372"/>
                <a:chOff x="5685181" y="1899920"/>
                <a:chExt cx="293315" cy="293315"/>
              </a:xfrm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A7A49545-3AA0-4127-93F2-98FC5FB9DB0F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3932BF5A-BCB3-48D3-9844-0E41B0AABCD7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237A5FDA-DE8E-45C1-9B5A-26A9C58B361B}"/>
                  </a:ext>
                </a:extLst>
              </p:cNvPr>
              <p:cNvGrpSpPr/>
              <p:nvPr/>
            </p:nvGrpSpPr>
            <p:grpSpPr>
              <a:xfrm>
                <a:off x="5239773" y="3543350"/>
                <a:ext cx="220372" cy="220372"/>
                <a:chOff x="5685181" y="1899920"/>
                <a:chExt cx="293315" cy="293315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9A8A41CD-84FD-4266-A4DF-A7ECE6307406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D00A117D-95A5-4518-BDDB-AC2BA585093E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DBC11847-6DC9-4950-894B-048EBE4DD607}"/>
                  </a:ext>
                </a:extLst>
              </p:cNvPr>
              <p:cNvGrpSpPr/>
              <p:nvPr/>
            </p:nvGrpSpPr>
            <p:grpSpPr>
              <a:xfrm>
                <a:off x="5417727" y="3068310"/>
                <a:ext cx="220372" cy="220372"/>
                <a:chOff x="5685181" y="1899920"/>
                <a:chExt cx="293315" cy="293315"/>
              </a:xfrm>
            </p:grpSpPr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4887618E-72F8-4ADD-A884-D29A7D0D3299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26CACFD9-2712-44F1-8556-088CA522D729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0F068C32-2CD9-496A-BF71-BD2305299438}"/>
                  </a:ext>
                </a:extLst>
              </p:cNvPr>
              <p:cNvGrpSpPr/>
              <p:nvPr/>
            </p:nvGrpSpPr>
            <p:grpSpPr>
              <a:xfrm>
                <a:off x="5685713" y="3253643"/>
                <a:ext cx="220372" cy="220372"/>
                <a:chOff x="5685181" y="1899920"/>
                <a:chExt cx="293315" cy="293315"/>
              </a:xfrm>
            </p:grpSpPr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9D9BBAE8-5D6E-46C3-8C52-446A5FB766B0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328F9C4C-FA8E-416E-8212-DFBCEA39377E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69886334-5148-4ACB-B979-6A6230E44E5E}"/>
                  </a:ext>
                </a:extLst>
              </p:cNvPr>
              <p:cNvGrpSpPr/>
              <p:nvPr/>
            </p:nvGrpSpPr>
            <p:grpSpPr>
              <a:xfrm>
                <a:off x="5887422" y="3596239"/>
                <a:ext cx="220372" cy="220372"/>
                <a:chOff x="5685181" y="1899920"/>
                <a:chExt cx="293315" cy="293315"/>
              </a:xfrm>
            </p:grpSpPr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A1912F20-8122-4F41-A0B3-2C5D6D7AD6B0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4C6CD6FC-2FDD-4763-AA8A-20CBA30BFD93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8C65753E-2EDF-49EE-A293-9ACA4D7638D6}"/>
                  </a:ext>
                </a:extLst>
              </p:cNvPr>
              <p:cNvGrpSpPr/>
              <p:nvPr/>
            </p:nvGrpSpPr>
            <p:grpSpPr>
              <a:xfrm>
                <a:off x="4785401" y="3792278"/>
                <a:ext cx="220372" cy="220372"/>
                <a:chOff x="5685181" y="1899920"/>
                <a:chExt cx="293315" cy="293315"/>
              </a:xfrm>
            </p:grpSpPr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4558AD44-06EB-446B-87DC-9A3AA9752F91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4DC3C183-CBCE-46B3-B916-A5E5557D8C4C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B02CA356-19C6-4067-87D7-AFDAA5BE25BB}"/>
                  </a:ext>
                </a:extLst>
              </p:cNvPr>
              <p:cNvGrpSpPr/>
              <p:nvPr/>
            </p:nvGrpSpPr>
            <p:grpSpPr>
              <a:xfrm>
                <a:off x="4939730" y="4064391"/>
                <a:ext cx="220372" cy="220372"/>
                <a:chOff x="5685181" y="1899920"/>
                <a:chExt cx="293315" cy="293315"/>
              </a:xfrm>
            </p:grpSpPr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283A0DC0-4CCC-4B74-AE66-F978E3ED265B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750C7E6A-FD7D-4CAC-9F9C-CB1F33446D52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A119382A-831F-4373-A3B1-96D85777ADC3}"/>
                  </a:ext>
                </a:extLst>
              </p:cNvPr>
              <p:cNvGrpSpPr/>
              <p:nvPr/>
            </p:nvGrpSpPr>
            <p:grpSpPr>
              <a:xfrm>
                <a:off x="5401749" y="4003551"/>
                <a:ext cx="220372" cy="220372"/>
                <a:chOff x="5685181" y="1899920"/>
                <a:chExt cx="293315" cy="293315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EB90F956-3DB7-4F51-A3F5-90B0B0314AC1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28AA6889-98DD-4BB7-A43D-483D286B4E27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D0068FD5-23EF-4592-AA41-5EA7233E9F37}"/>
                </a:ext>
              </a:extLst>
            </p:cNvPr>
            <p:cNvGrpSpPr/>
            <p:nvPr/>
          </p:nvGrpSpPr>
          <p:grpSpPr>
            <a:xfrm>
              <a:off x="5319598" y="2524479"/>
              <a:ext cx="237066" cy="328450"/>
              <a:chOff x="3823251" y="1817251"/>
              <a:chExt cx="900259" cy="1247288"/>
            </a:xfrm>
          </p:grpSpPr>
          <p:sp>
            <p:nvSpPr>
              <p:cNvPr id="344" name="Partial Circle 343">
                <a:extLst>
                  <a:ext uri="{FF2B5EF4-FFF2-40B4-BE49-F238E27FC236}">
                    <a16:creationId xmlns:a16="http://schemas.microsoft.com/office/drawing/2014/main" id="{43B6470A-35D0-4EEB-867C-34B5CB335E1E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Partial Circle 344">
                <a:extLst>
                  <a:ext uri="{FF2B5EF4-FFF2-40B4-BE49-F238E27FC236}">
                    <a16:creationId xmlns:a16="http://schemas.microsoft.com/office/drawing/2014/main" id="{63F3D75B-4B6B-4023-93DC-8040F1763A15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ECA8E79D-1CA8-450D-BD3A-DEE15ED156D2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FC5CD5F-930F-4F19-A5D0-00B01A9EF3BA}"/>
                </a:ext>
              </a:extLst>
            </p:cNvPr>
            <p:cNvGrpSpPr/>
            <p:nvPr/>
          </p:nvGrpSpPr>
          <p:grpSpPr>
            <a:xfrm rot="1628828">
              <a:off x="5789357" y="2640384"/>
              <a:ext cx="237066" cy="328450"/>
              <a:chOff x="3823251" y="1817251"/>
              <a:chExt cx="900259" cy="1247288"/>
            </a:xfrm>
          </p:grpSpPr>
          <p:sp>
            <p:nvSpPr>
              <p:cNvPr id="341" name="Partial Circle 340">
                <a:extLst>
                  <a:ext uri="{FF2B5EF4-FFF2-40B4-BE49-F238E27FC236}">
                    <a16:creationId xmlns:a16="http://schemas.microsoft.com/office/drawing/2014/main" id="{E332DAD4-1EBA-4A1D-A152-CFA87AAA0F90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Partial Circle 341">
                <a:extLst>
                  <a:ext uri="{FF2B5EF4-FFF2-40B4-BE49-F238E27FC236}">
                    <a16:creationId xmlns:a16="http://schemas.microsoft.com/office/drawing/2014/main" id="{CA4C96B6-5735-4558-9B20-78D3DB2BE0AA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C46CABCB-8202-4B35-A159-F7A4DF54B4E8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0D35E8DF-6EBC-4458-9B71-2911722711B9}"/>
                </a:ext>
              </a:extLst>
            </p:cNvPr>
            <p:cNvGrpSpPr/>
            <p:nvPr/>
          </p:nvGrpSpPr>
          <p:grpSpPr>
            <a:xfrm rot="3428828">
              <a:off x="6144317" y="2947107"/>
              <a:ext cx="237066" cy="328450"/>
              <a:chOff x="3823251" y="1817251"/>
              <a:chExt cx="900259" cy="1247288"/>
            </a:xfrm>
          </p:grpSpPr>
          <p:sp>
            <p:nvSpPr>
              <p:cNvPr id="338" name="Partial Circle 337">
                <a:extLst>
                  <a:ext uri="{FF2B5EF4-FFF2-40B4-BE49-F238E27FC236}">
                    <a16:creationId xmlns:a16="http://schemas.microsoft.com/office/drawing/2014/main" id="{62BBFD93-A06C-4C96-AB71-DB8240A82861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Partial Circle 338">
                <a:extLst>
                  <a:ext uri="{FF2B5EF4-FFF2-40B4-BE49-F238E27FC236}">
                    <a16:creationId xmlns:a16="http://schemas.microsoft.com/office/drawing/2014/main" id="{C3DA70DC-E95C-45BE-9537-AA373A4E963B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ADF105DD-F53A-4501-B04E-67C663A666F1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E87E9D90-A812-4E98-8FA8-066FF216796E}"/>
                </a:ext>
              </a:extLst>
            </p:cNvPr>
            <p:cNvGrpSpPr/>
            <p:nvPr/>
          </p:nvGrpSpPr>
          <p:grpSpPr>
            <a:xfrm rot="4870408">
              <a:off x="6326292" y="3399871"/>
              <a:ext cx="237066" cy="328450"/>
              <a:chOff x="3823251" y="1817251"/>
              <a:chExt cx="900259" cy="1247288"/>
            </a:xfrm>
          </p:grpSpPr>
          <p:sp>
            <p:nvSpPr>
              <p:cNvPr id="335" name="Partial Circle 334">
                <a:extLst>
                  <a:ext uri="{FF2B5EF4-FFF2-40B4-BE49-F238E27FC236}">
                    <a16:creationId xmlns:a16="http://schemas.microsoft.com/office/drawing/2014/main" id="{A0D34B77-E611-459E-A66B-A8E63A2A7EC2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Partial Circle 335">
                <a:extLst>
                  <a:ext uri="{FF2B5EF4-FFF2-40B4-BE49-F238E27FC236}">
                    <a16:creationId xmlns:a16="http://schemas.microsoft.com/office/drawing/2014/main" id="{2DD8B435-8D94-4664-88AE-CDDAB7C2636C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A15DB98-050D-420F-9772-035E1F7F95A0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42B3AE2F-4929-40FA-950C-600B3F810C50}"/>
                </a:ext>
              </a:extLst>
            </p:cNvPr>
            <p:cNvGrpSpPr/>
            <p:nvPr/>
          </p:nvGrpSpPr>
          <p:grpSpPr>
            <a:xfrm rot="19971172" flipH="1">
              <a:off x="4851866" y="2640276"/>
              <a:ext cx="237066" cy="328450"/>
              <a:chOff x="3823251" y="1817251"/>
              <a:chExt cx="900259" cy="1247288"/>
            </a:xfrm>
          </p:grpSpPr>
          <p:sp>
            <p:nvSpPr>
              <p:cNvPr id="332" name="Partial Circle 331">
                <a:extLst>
                  <a:ext uri="{FF2B5EF4-FFF2-40B4-BE49-F238E27FC236}">
                    <a16:creationId xmlns:a16="http://schemas.microsoft.com/office/drawing/2014/main" id="{A18A2512-4AA7-4C70-9B3F-DBACD25A22D7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Partial Circle 332">
                <a:extLst>
                  <a:ext uri="{FF2B5EF4-FFF2-40B4-BE49-F238E27FC236}">
                    <a16:creationId xmlns:a16="http://schemas.microsoft.com/office/drawing/2014/main" id="{1E96745F-3EFC-44F6-BB50-69CCA60D67C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1427C7F-8474-4863-8684-516FF9A6FD48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21791CA4-5CAB-4F8E-A627-5F5EC31E2733}"/>
                </a:ext>
              </a:extLst>
            </p:cNvPr>
            <p:cNvGrpSpPr/>
            <p:nvPr/>
          </p:nvGrpSpPr>
          <p:grpSpPr>
            <a:xfrm rot="18171172" flipH="1">
              <a:off x="4496906" y="2946999"/>
              <a:ext cx="237066" cy="328450"/>
              <a:chOff x="3823251" y="1817251"/>
              <a:chExt cx="900259" cy="1247288"/>
            </a:xfrm>
          </p:grpSpPr>
          <p:sp>
            <p:nvSpPr>
              <p:cNvPr id="329" name="Partial Circle 328">
                <a:extLst>
                  <a:ext uri="{FF2B5EF4-FFF2-40B4-BE49-F238E27FC236}">
                    <a16:creationId xmlns:a16="http://schemas.microsoft.com/office/drawing/2014/main" id="{1239AEAC-BBB5-4546-87B4-EB63027C197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Partial Circle 329">
                <a:extLst>
                  <a:ext uri="{FF2B5EF4-FFF2-40B4-BE49-F238E27FC236}">
                    <a16:creationId xmlns:a16="http://schemas.microsoft.com/office/drawing/2014/main" id="{730B6C25-C329-480D-B0A8-C31B3AF50008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2EAD2B2-F65B-4142-922F-9A2522A60863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D380007-C3B5-40E8-A198-F9CE72F473B7}"/>
                </a:ext>
              </a:extLst>
            </p:cNvPr>
            <p:cNvGrpSpPr/>
            <p:nvPr/>
          </p:nvGrpSpPr>
          <p:grpSpPr>
            <a:xfrm rot="16729592" flipH="1">
              <a:off x="4314931" y="3399763"/>
              <a:ext cx="237066" cy="328450"/>
              <a:chOff x="3823251" y="1817251"/>
              <a:chExt cx="900259" cy="1247288"/>
            </a:xfrm>
          </p:grpSpPr>
          <p:sp>
            <p:nvSpPr>
              <p:cNvPr id="326" name="Partial Circle 325">
                <a:extLst>
                  <a:ext uri="{FF2B5EF4-FFF2-40B4-BE49-F238E27FC236}">
                    <a16:creationId xmlns:a16="http://schemas.microsoft.com/office/drawing/2014/main" id="{A240E230-0CE2-4FCB-BE6F-A08430C8CC4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Partial Circle 326">
                <a:extLst>
                  <a:ext uri="{FF2B5EF4-FFF2-40B4-BE49-F238E27FC236}">
                    <a16:creationId xmlns:a16="http://schemas.microsoft.com/office/drawing/2014/main" id="{C6AA3C9E-2ED3-46CB-B6F2-61A399172C9F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C5E70868-053A-415B-8549-C939B53814E5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D1B1955E-377A-4ED9-BE0A-9F14366E71E7}"/>
                </a:ext>
              </a:extLst>
            </p:cNvPr>
            <p:cNvGrpSpPr/>
            <p:nvPr/>
          </p:nvGrpSpPr>
          <p:grpSpPr>
            <a:xfrm rot="20700000" flipV="1">
              <a:off x="5553266" y="4489687"/>
              <a:ext cx="237066" cy="328450"/>
              <a:chOff x="3823251" y="1817251"/>
              <a:chExt cx="900259" cy="1247288"/>
            </a:xfrm>
          </p:grpSpPr>
          <p:sp>
            <p:nvSpPr>
              <p:cNvPr id="323" name="Partial Circle 322">
                <a:extLst>
                  <a:ext uri="{FF2B5EF4-FFF2-40B4-BE49-F238E27FC236}">
                    <a16:creationId xmlns:a16="http://schemas.microsoft.com/office/drawing/2014/main" id="{4157C76B-D3FE-4AA3-9B74-DF8691CAD99D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Partial Circle 323">
                <a:extLst>
                  <a:ext uri="{FF2B5EF4-FFF2-40B4-BE49-F238E27FC236}">
                    <a16:creationId xmlns:a16="http://schemas.microsoft.com/office/drawing/2014/main" id="{94757D29-F8DD-4C5D-84A5-408548E53EE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DEE60685-29A7-4A35-B617-968D5EA53EEB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D1B25EF7-1781-421F-BC91-206220313EE9}"/>
                </a:ext>
              </a:extLst>
            </p:cNvPr>
            <p:cNvGrpSpPr/>
            <p:nvPr/>
          </p:nvGrpSpPr>
          <p:grpSpPr>
            <a:xfrm rot="19071172" flipV="1">
              <a:off x="5978330" y="4276713"/>
              <a:ext cx="237066" cy="328450"/>
              <a:chOff x="3823251" y="1817251"/>
              <a:chExt cx="900259" cy="1247288"/>
            </a:xfrm>
          </p:grpSpPr>
          <p:sp>
            <p:nvSpPr>
              <p:cNvPr id="320" name="Partial Circle 319">
                <a:extLst>
                  <a:ext uri="{FF2B5EF4-FFF2-40B4-BE49-F238E27FC236}">
                    <a16:creationId xmlns:a16="http://schemas.microsoft.com/office/drawing/2014/main" id="{DAB90B71-FACE-4997-A2C8-A5D0AA10F978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Partial Circle 320">
                <a:extLst>
                  <a:ext uri="{FF2B5EF4-FFF2-40B4-BE49-F238E27FC236}">
                    <a16:creationId xmlns:a16="http://schemas.microsoft.com/office/drawing/2014/main" id="{C09E6E8F-2915-440C-A75C-673D7E9B2CB4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6F4ED710-DC90-4805-A08E-EFB9AEAB2D8E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C3D488E1-3A0A-4BEE-97FE-E6A456C736AE}"/>
                </a:ext>
              </a:extLst>
            </p:cNvPr>
            <p:cNvGrpSpPr/>
            <p:nvPr/>
          </p:nvGrpSpPr>
          <p:grpSpPr>
            <a:xfrm rot="17502553" flipV="1">
              <a:off x="6245877" y="3885084"/>
              <a:ext cx="237066" cy="328450"/>
              <a:chOff x="3823251" y="1817251"/>
              <a:chExt cx="900259" cy="1247288"/>
            </a:xfrm>
          </p:grpSpPr>
          <p:sp>
            <p:nvSpPr>
              <p:cNvPr id="317" name="Partial Circle 316">
                <a:extLst>
                  <a:ext uri="{FF2B5EF4-FFF2-40B4-BE49-F238E27FC236}">
                    <a16:creationId xmlns:a16="http://schemas.microsoft.com/office/drawing/2014/main" id="{1A74E873-6CA3-44D4-A691-08927100AE9D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Partial Circle 317">
                <a:extLst>
                  <a:ext uri="{FF2B5EF4-FFF2-40B4-BE49-F238E27FC236}">
                    <a16:creationId xmlns:a16="http://schemas.microsoft.com/office/drawing/2014/main" id="{0AE1EF1D-79B7-4A1A-93CD-5287B1CDA77F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FB6B91AC-26B6-4492-A60E-7AC3D4E7DB9A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75206092-5B0A-4D6A-BE88-6F710149D7BF}"/>
                </a:ext>
              </a:extLst>
            </p:cNvPr>
            <p:cNvGrpSpPr/>
            <p:nvPr/>
          </p:nvGrpSpPr>
          <p:grpSpPr>
            <a:xfrm rot="900000" flipH="1" flipV="1">
              <a:off x="5065207" y="4489687"/>
              <a:ext cx="237066" cy="328450"/>
              <a:chOff x="3823251" y="1817251"/>
              <a:chExt cx="900259" cy="1247288"/>
            </a:xfrm>
          </p:grpSpPr>
          <p:sp>
            <p:nvSpPr>
              <p:cNvPr id="314" name="Partial Circle 313">
                <a:extLst>
                  <a:ext uri="{FF2B5EF4-FFF2-40B4-BE49-F238E27FC236}">
                    <a16:creationId xmlns:a16="http://schemas.microsoft.com/office/drawing/2014/main" id="{4C0E84ED-3980-4F48-9989-C646D13E3F3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Partial Circle 314">
                <a:extLst>
                  <a:ext uri="{FF2B5EF4-FFF2-40B4-BE49-F238E27FC236}">
                    <a16:creationId xmlns:a16="http://schemas.microsoft.com/office/drawing/2014/main" id="{264065F8-1DE9-418F-83C1-F5D9E06BE279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5B034591-84A8-491C-A74C-94B2F6645F5C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7AF97CC2-0AA0-4754-8991-73888B11D6AB}"/>
                </a:ext>
              </a:extLst>
            </p:cNvPr>
            <p:cNvGrpSpPr/>
            <p:nvPr/>
          </p:nvGrpSpPr>
          <p:grpSpPr>
            <a:xfrm rot="2528828" flipH="1" flipV="1">
              <a:off x="4640143" y="4276713"/>
              <a:ext cx="237066" cy="328450"/>
              <a:chOff x="3823251" y="1817251"/>
              <a:chExt cx="900259" cy="1247288"/>
            </a:xfrm>
          </p:grpSpPr>
          <p:sp>
            <p:nvSpPr>
              <p:cNvPr id="311" name="Partial Circle 310">
                <a:extLst>
                  <a:ext uri="{FF2B5EF4-FFF2-40B4-BE49-F238E27FC236}">
                    <a16:creationId xmlns:a16="http://schemas.microsoft.com/office/drawing/2014/main" id="{4B25E495-4BAA-4C75-94E5-4C48F709219E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Partial Circle 311">
                <a:extLst>
                  <a:ext uri="{FF2B5EF4-FFF2-40B4-BE49-F238E27FC236}">
                    <a16:creationId xmlns:a16="http://schemas.microsoft.com/office/drawing/2014/main" id="{A65D6009-805C-441A-BB9C-ED2D2DC3FF17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6E6779AB-C238-468C-9C48-DB196521255E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95244E2C-AAA8-47A7-B794-3BF409AED6EF}"/>
                </a:ext>
              </a:extLst>
            </p:cNvPr>
            <p:cNvGrpSpPr/>
            <p:nvPr/>
          </p:nvGrpSpPr>
          <p:grpSpPr>
            <a:xfrm rot="4097447" flipH="1" flipV="1">
              <a:off x="4372596" y="3885084"/>
              <a:ext cx="237066" cy="328450"/>
              <a:chOff x="3823251" y="1817251"/>
              <a:chExt cx="900259" cy="1247288"/>
            </a:xfrm>
          </p:grpSpPr>
          <p:sp>
            <p:nvSpPr>
              <p:cNvPr id="308" name="Partial Circle 307">
                <a:extLst>
                  <a:ext uri="{FF2B5EF4-FFF2-40B4-BE49-F238E27FC236}">
                    <a16:creationId xmlns:a16="http://schemas.microsoft.com/office/drawing/2014/main" id="{879C5BBE-5DC9-4667-811E-8C7B9AFE4FEA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Partial Circle 308">
                <a:extLst>
                  <a:ext uri="{FF2B5EF4-FFF2-40B4-BE49-F238E27FC236}">
                    <a16:creationId xmlns:a16="http://schemas.microsoft.com/office/drawing/2014/main" id="{E5C490BC-E6E9-429A-ADA8-85A45F023EB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1C9EA82A-4792-4258-960B-D08122C7143C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6D8BC13-D61C-492B-98E2-4C4DEA6781D9}"/>
              </a:ext>
            </a:extLst>
          </p:cNvPr>
          <p:cNvSpPr/>
          <p:nvPr/>
        </p:nvSpPr>
        <p:spPr>
          <a:xfrm>
            <a:off x="2390014" y="4649538"/>
            <a:ext cx="1354638" cy="1303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Impact of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COVID</a:t>
            </a:r>
            <a:endParaRPr lang="en-ZA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374" name="Oval 373">
            <a:extLst>
              <a:ext uri="{FF2B5EF4-FFF2-40B4-BE49-F238E27FC236}">
                <a16:creationId xmlns:a16="http://schemas.microsoft.com/office/drawing/2014/main" id="{A4EDB27B-1A57-41D6-909F-44F43817694D}"/>
              </a:ext>
            </a:extLst>
          </p:cNvPr>
          <p:cNvSpPr/>
          <p:nvPr/>
        </p:nvSpPr>
        <p:spPr>
          <a:xfrm rot="987981">
            <a:off x="9498794" y="4363125"/>
            <a:ext cx="2214779" cy="209231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3D57B90D-1007-4C29-B2B2-357EE78AD603}"/>
              </a:ext>
            </a:extLst>
          </p:cNvPr>
          <p:cNvSpPr/>
          <p:nvPr/>
        </p:nvSpPr>
        <p:spPr>
          <a:xfrm>
            <a:off x="9912718" y="5253009"/>
            <a:ext cx="1349642" cy="923330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</a:t>
            </a:r>
          </a:p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 </a:t>
            </a:r>
          </a:p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Earned </a:t>
            </a:r>
          </a:p>
        </p:txBody>
      </p:sp>
      <p:sp>
        <p:nvSpPr>
          <p:cNvPr id="380" name="Donut 6">
            <a:extLst>
              <a:ext uri="{FF2B5EF4-FFF2-40B4-BE49-F238E27FC236}">
                <a16:creationId xmlns:a16="http://schemas.microsoft.com/office/drawing/2014/main" id="{60B74671-A84B-4DF0-9748-44FBAED8F17A}"/>
              </a:ext>
            </a:extLst>
          </p:cNvPr>
          <p:cNvSpPr/>
          <p:nvPr/>
        </p:nvSpPr>
        <p:spPr>
          <a:xfrm rot="987981">
            <a:off x="9506753" y="4321128"/>
            <a:ext cx="2244128" cy="2185956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6FB86735-E389-411C-9E7C-43F243E651C5}"/>
              </a:ext>
            </a:extLst>
          </p:cNvPr>
          <p:cNvGrpSpPr>
            <a:grpSpLocks noChangeAspect="1"/>
          </p:cNvGrpSpPr>
          <p:nvPr/>
        </p:nvGrpSpPr>
        <p:grpSpPr>
          <a:xfrm>
            <a:off x="10373549" y="4720868"/>
            <a:ext cx="417514" cy="364229"/>
            <a:chOff x="963117" y="2692621"/>
            <a:chExt cx="4425548" cy="3860744"/>
          </a:xfrm>
          <a:solidFill>
            <a:schemeClr val="bg1"/>
          </a:solidFill>
        </p:grpSpPr>
        <p:sp>
          <p:nvSpPr>
            <p:cNvPr id="382" name="8-Point Star 18">
              <a:extLst>
                <a:ext uri="{FF2B5EF4-FFF2-40B4-BE49-F238E27FC236}">
                  <a16:creationId xmlns:a16="http://schemas.microsoft.com/office/drawing/2014/main" id="{F6EBA162-04D4-44C9-A759-9E4696F112CD}"/>
                </a:ext>
              </a:extLst>
            </p:cNvPr>
            <p:cNvSpPr/>
            <p:nvPr/>
          </p:nvSpPr>
          <p:spPr>
            <a:xfrm rot="20400000" flipH="1">
              <a:off x="963117" y="2692621"/>
              <a:ext cx="1641601" cy="1641601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87"/>
              <a:endParaRPr lang="en-US" sz="2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3" name="8-Point Star 6">
              <a:extLst>
                <a:ext uri="{FF2B5EF4-FFF2-40B4-BE49-F238E27FC236}">
                  <a16:creationId xmlns:a16="http://schemas.microsoft.com/office/drawing/2014/main" id="{5ADF1287-AC3C-4F1C-A5D7-0BD62EA17609}"/>
                </a:ext>
              </a:extLst>
            </p:cNvPr>
            <p:cNvSpPr>
              <a:spLocks noChangeAspect="1"/>
            </p:cNvSpPr>
            <p:nvPr/>
          </p:nvSpPr>
          <p:spPr>
            <a:xfrm rot="19677729" flipH="1">
              <a:off x="3350275" y="2975586"/>
              <a:ext cx="2038390" cy="2038390"/>
            </a:xfrm>
            <a:custGeom>
              <a:avLst/>
              <a:gdLst/>
              <a:ahLst/>
              <a:cxnLst/>
              <a:rect l="l" t="t" r="r" b="b"/>
              <a:pathLst>
                <a:path w="1874520" h="1874520">
                  <a:moveTo>
                    <a:pt x="739496" y="595923"/>
                  </a:moveTo>
                  <a:cubicBezTo>
                    <a:pt x="550981" y="705145"/>
                    <a:pt x="486701" y="946509"/>
                    <a:pt x="595923" y="1135024"/>
                  </a:cubicBezTo>
                  <a:cubicBezTo>
                    <a:pt x="705145" y="1323539"/>
                    <a:pt x="946509" y="1387819"/>
                    <a:pt x="1135024" y="1278597"/>
                  </a:cubicBezTo>
                  <a:cubicBezTo>
                    <a:pt x="1323539" y="1169375"/>
                    <a:pt x="1387819" y="928011"/>
                    <a:pt x="1278597" y="739496"/>
                  </a:cubicBezTo>
                  <a:cubicBezTo>
                    <a:pt x="1169375" y="550981"/>
                    <a:pt x="928011" y="486701"/>
                    <a:pt x="739496" y="595923"/>
                  </a:cubicBezTo>
                  <a:close/>
                  <a:moveTo>
                    <a:pt x="349309" y="212809"/>
                  </a:moveTo>
                  <a:lnTo>
                    <a:pt x="549487" y="318071"/>
                  </a:lnTo>
                  <a:cubicBezTo>
                    <a:pt x="558730" y="311181"/>
                    <a:pt x="568662" y="305287"/>
                    <a:pt x="578782" y="299598"/>
                  </a:cubicBezTo>
                  <a:cubicBezTo>
                    <a:pt x="640907" y="264673"/>
                    <a:pt x="705951" y="239798"/>
                    <a:pt x="772822" y="227822"/>
                  </a:cubicBezTo>
                  <a:lnTo>
                    <a:pt x="842125" y="4804"/>
                  </a:lnTo>
                  <a:lnTo>
                    <a:pt x="937260" y="0"/>
                  </a:lnTo>
                  <a:cubicBezTo>
                    <a:pt x="969377" y="0"/>
                    <a:pt x="1001116" y="1615"/>
                    <a:pt x="1032398" y="4804"/>
                  </a:cubicBezTo>
                  <a:lnTo>
                    <a:pt x="1101417" y="226909"/>
                  </a:lnTo>
                  <a:cubicBezTo>
                    <a:pt x="1180333" y="242653"/>
                    <a:pt x="1255615" y="273607"/>
                    <a:pt x="1322618" y="319342"/>
                  </a:cubicBezTo>
                  <a:lnTo>
                    <a:pt x="1525213" y="212810"/>
                  </a:lnTo>
                  <a:cubicBezTo>
                    <a:pt x="1578197" y="250355"/>
                    <a:pt x="1624168" y="296326"/>
                    <a:pt x="1661713" y="349310"/>
                  </a:cubicBezTo>
                  <a:lnTo>
                    <a:pt x="1556452" y="549486"/>
                  </a:lnTo>
                  <a:cubicBezTo>
                    <a:pt x="1563341" y="558729"/>
                    <a:pt x="1569235" y="568662"/>
                    <a:pt x="1574924" y="578781"/>
                  </a:cubicBezTo>
                  <a:cubicBezTo>
                    <a:pt x="1609849" y="640906"/>
                    <a:pt x="1634724" y="705951"/>
                    <a:pt x="1646701" y="772822"/>
                  </a:cubicBezTo>
                  <a:lnTo>
                    <a:pt x="1869716" y="842124"/>
                  </a:lnTo>
                  <a:lnTo>
                    <a:pt x="1874520" y="937260"/>
                  </a:lnTo>
                  <a:cubicBezTo>
                    <a:pt x="1874520" y="969377"/>
                    <a:pt x="1872905" y="1001117"/>
                    <a:pt x="1869716" y="1032399"/>
                  </a:cubicBezTo>
                  <a:lnTo>
                    <a:pt x="1647613" y="1101417"/>
                  </a:lnTo>
                  <a:cubicBezTo>
                    <a:pt x="1631869" y="1180333"/>
                    <a:pt x="1600915" y="1255615"/>
                    <a:pt x="1555180" y="1322618"/>
                  </a:cubicBezTo>
                  <a:lnTo>
                    <a:pt x="1661712" y="1525211"/>
                  </a:lnTo>
                  <a:cubicBezTo>
                    <a:pt x="1624167" y="1578195"/>
                    <a:pt x="1578196" y="1624166"/>
                    <a:pt x="1525211" y="1661712"/>
                  </a:cubicBezTo>
                  <a:lnTo>
                    <a:pt x="1325036" y="1556451"/>
                  </a:lnTo>
                  <a:cubicBezTo>
                    <a:pt x="1315793" y="1563341"/>
                    <a:pt x="1305860" y="1569235"/>
                    <a:pt x="1295741" y="1574924"/>
                  </a:cubicBezTo>
                  <a:cubicBezTo>
                    <a:pt x="1233616" y="1609849"/>
                    <a:pt x="1168571" y="1634724"/>
                    <a:pt x="1101700" y="1646700"/>
                  </a:cubicBezTo>
                  <a:lnTo>
                    <a:pt x="1032398" y="1869716"/>
                  </a:lnTo>
                  <a:lnTo>
                    <a:pt x="937260" y="1874520"/>
                  </a:lnTo>
                  <a:cubicBezTo>
                    <a:pt x="905144" y="1874520"/>
                    <a:pt x="873405" y="1872905"/>
                    <a:pt x="842124" y="1869716"/>
                  </a:cubicBezTo>
                  <a:lnTo>
                    <a:pt x="773105" y="1647612"/>
                  </a:lnTo>
                  <a:cubicBezTo>
                    <a:pt x="694189" y="1631869"/>
                    <a:pt x="618908" y="1600914"/>
                    <a:pt x="551905" y="1555180"/>
                  </a:cubicBezTo>
                  <a:lnTo>
                    <a:pt x="349310" y="1661713"/>
                  </a:lnTo>
                  <a:cubicBezTo>
                    <a:pt x="296326" y="1624168"/>
                    <a:pt x="250355" y="1578197"/>
                    <a:pt x="212810" y="1525212"/>
                  </a:cubicBezTo>
                  <a:lnTo>
                    <a:pt x="318071" y="1325035"/>
                  </a:lnTo>
                  <a:cubicBezTo>
                    <a:pt x="311181" y="1315792"/>
                    <a:pt x="305287" y="1305860"/>
                    <a:pt x="299598" y="1295740"/>
                  </a:cubicBezTo>
                  <a:cubicBezTo>
                    <a:pt x="264673" y="1233616"/>
                    <a:pt x="239799" y="1168571"/>
                    <a:pt x="227822" y="1101700"/>
                  </a:cubicBezTo>
                  <a:lnTo>
                    <a:pt x="4804" y="1032398"/>
                  </a:lnTo>
                  <a:lnTo>
                    <a:pt x="0" y="937260"/>
                  </a:lnTo>
                  <a:cubicBezTo>
                    <a:pt x="0" y="905144"/>
                    <a:pt x="1616" y="873405"/>
                    <a:pt x="4804" y="842124"/>
                  </a:cubicBezTo>
                  <a:lnTo>
                    <a:pt x="226910" y="773105"/>
                  </a:lnTo>
                  <a:cubicBezTo>
                    <a:pt x="242653" y="694189"/>
                    <a:pt x="273608" y="618908"/>
                    <a:pt x="319342" y="551905"/>
                  </a:cubicBezTo>
                  <a:lnTo>
                    <a:pt x="212809" y="349309"/>
                  </a:lnTo>
                  <a:cubicBezTo>
                    <a:pt x="250354" y="296325"/>
                    <a:pt x="296325" y="250354"/>
                    <a:pt x="349309" y="21280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87"/>
              <a:endParaRPr lang="en-US" sz="2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4" name="8-Point Star 18">
              <a:extLst>
                <a:ext uri="{FF2B5EF4-FFF2-40B4-BE49-F238E27FC236}">
                  <a16:creationId xmlns:a16="http://schemas.microsoft.com/office/drawing/2014/main" id="{40523789-E7D4-4224-8E33-E3F8B384B8A8}"/>
                </a:ext>
              </a:extLst>
            </p:cNvPr>
            <p:cNvSpPr/>
            <p:nvPr/>
          </p:nvSpPr>
          <p:spPr>
            <a:xfrm rot="20632775" flipH="1">
              <a:off x="1447635" y="3997026"/>
              <a:ext cx="2556339" cy="2556339"/>
            </a:xfrm>
            <a:custGeom>
              <a:avLst/>
              <a:gdLst/>
              <a:ahLst/>
              <a:cxnLst/>
              <a:rect l="l" t="t" r="r" b="b"/>
              <a:pathLst>
                <a:path w="3040380" h="3040380">
                  <a:moveTo>
                    <a:pt x="1520190" y="971550"/>
                  </a:moveTo>
                  <a:cubicBezTo>
                    <a:pt x="1217184" y="971550"/>
                    <a:pt x="971550" y="1217184"/>
                    <a:pt x="971550" y="1520190"/>
                  </a:cubicBezTo>
                  <a:cubicBezTo>
                    <a:pt x="971550" y="1823196"/>
                    <a:pt x="1217184" y="2068830"/>
                    <a:pt x="1520190" y="2068830"/>
                  </a:cubicBezTo>
                  <a:cubicBezTo>
                    <a:pt x="1823196" y="2068830"/>
                    <a:pt x="2068830" y="1823196"/>
                    <a:pt x="2068830" y="1520190"/>
                  </a:cubicBezTo>
                  <a:cubicBezTo>
                    <a:pt x="2068830" y="1217184"/>
                    <a:pt x="1823196" y="971550"/>
                    <a:pt x="1520190" y="971550"/>
                  </a:cubicBezTo>
                  <a:close/>
                  <a:moveTo>
                    <a:pt x="1520190" y="0"/>
                  </a:moveTo>
                  <a:cubicBezTo>
                    <a:pt x="1586792" y="0"/>
                    <a:pt x="1652393" y="4283"/>
                    <a:pt x="1716539" y="14094"/>
                  </a:cubicBezTo>
                  <a:lnTo>
                    <a:pt x="1824743" y="350145"/>
                  </a:lnTo>
                  <a:cubicBezTo>
                    <a:pt x="1933334" y="374378"/>
                    <a:pt x="2037036" y="417195"/>
                    <a:pt x="2131002" y="478094"/>
                  </a:cubicBezTo>
                  <a:lnTo>
                    <a:pt x="2446152" y="316463"/>
                  </a:lnTo>
                  <a:cubicBezTo>
                    <a:pt x="2551357" y="395501"/>
                    <a:pt x="2644879" y="489023"/>
                    <a:pt x="2723917" y="594229"/>
                  </a:cubicBezTo>
                  <a:lnTo>
                    <a:pt x="2564636" y="904796"/>
                  </a:lnTo>
                  <a:cubicBezTo>
                    <a:pt x="2569646" y="911341"/>
                    <a:pt x="2573744" y="918462"/>
                    <a:pt x="2577779" y="925640"/>
                  </a:cubicBezTo>
                  <a:cubicBezTo>
                    <a:pt x="2630072" y="1018660"/>
                    <a:pt x="2668781" y="1115626"/>
                    <a:pt x="2689512" y="1215405"/>
                  </a:cubicBezTo>
                  <a:lnTo>
                    <a:pt x="3026287" y="1323842"/>
                  </a:lnTo>
                  <a:cubicBezTo>
                    <a:pt x="3036097" y="1387988"/>
                    <a:pt x="3040380" y="1453589"/>
                    <a:pt x="3040380" y="1520190"/>
                  </a:cubicBezTo>
                  <a:cubicBezTo>
                    <a:pt x="3040380" y="1586792"/>
                    <a:pt x="3036097" y="1652393"/>
                    <a:pt x="3026287" y="1716539"/>
                  </a:cubicBezTo>
                  <a:lnTo>
                    <a:pt x="2690239" y="1824742"/>
                  </a:lnTo>
                  <a:cubicBezTo>
                    <a:pt x="2666005" y="1933335"/>
                    <a:pt x="2623188" y="2037037"/>
                    <a:pt x="2562287" y="2131005"/>
                  </a:cubicBezTo>
                  <a:lnTo>
                    <a:pt x="2723917" y="2446152"/>
                  </a:lnTo>
                  <a:cubicBezTo>
                    <a:pt x="2644879" y="2551357"/>
                    <a:pt x="2551357" y="2644879"/>
                    <a:pt x="2446151" y="2723917"/>
                  </a:cubicBezTo>
                  <a:lnTo>
                    <a:pt x="2135585" y="2564637"/>
                  </a:lnTo>
                  <a:cubicBezTo>
                    <a:pt x="2129042" y="2569647"/>
                    <a:pt x="2121921" y="2573744"/>
                    <a:pt x="2114744" y="2577779"/>
                  </a:cubicBezTo>
                  <a:cubicBezTo>
                    <a:pt x="2021723" y="2630072"/>
                    <a:pt x="1924755" y="2668781"/>
                    <a:pt x="1824976" y="2689511"/>
                  </a:cubicBezTo>
                  <a:lnTo>
                    <a:pt x="1716539" y="3026287"/>
                  </a:lnTo>
                  <a:cubicBezTo>
                    <a:pt x="1652393" y="3036097"/>
                    <a:pt x="1586792" y="3040380"/>
                    <a:pt x="1520190" y="3040380"/>
                  </a:cubicBezTo>
                  <a:cubicBezTo>
                    <a:pt x="1453589" y="3040380"/>
                    <a:pt x="1387987" y="3036097"/>
                    <a:pt x="1323841" y="3026287"/>
                  </a:cubicBezTo>
                  <a:lnTo>
                    <a:pt x="1215638" y="2690237"/>
                  </a:lnTo>
                  <a:cubicBezTo>
                    <a:pt x="1107045" y="2666005"/>
                    <a:pt x="1003344" y="2623186"/>
                    <a:pt x="909378" y="2562286"/>
                  </a:cubicBezTo>
                  <a:lnTo>
                    <a:pt x="594229" y="2723917"/>
                  </a:lnTo>
                  <a:cubicBezTo>
                    <a:pt x="489023" y="2644879"/>
                    <a:pt x="395501" y="2551357"/>
                    <a:pt x="316463" y="2446152"/>
                  </a:cubicBezTo>
                  <a:lnTo>
                    <a:pt x="475745" y="2135582"/>
                  </a:lnTo>
                  <a:cubicBezTo>
                    <a:pt x="470736" y="2129039"/>
                    <a:pt x="466639" y="2121919"/>
                    <a:pt x="462604" y="2114742"/>
                  </a:cubicBezTo>
                  <a:cubicBezTo>
                    <a:pt x="410311" y="2021723"/>
                    <a:pt x="371603" y="1924756"/>
                    <a:pt x="350872" y="1824977"/>
                  </a:cubicBezTo>
                  <a:lnTo>
                    <a:pt x="14094" y="1716539"/>
                  </a:lnTo>
                  <a:cubicBezTo>
                    <a:pt x="4283" y="1652393"/>
                    <a:pt x="0" y="1586792"/>
                    <a:pt x="0" y="1520190"/>
                  </a:cubicBezTo>
                  <a:cubicBezTo>
                    <a:pt x="0" y="1453589"/>
                    <a:pt x="4283" y="1387988"/>
                    <a:pt x="14093" y="1323841"/>
                  </a:cubicBezTo>
                  <a:lnTo>
                    <a:pt x="350147" y="1215637"/>
                  </a:lnTo>
                  <a:cubicBezTo>
                    <a:pt x="374379" y="1107046"/>
                    <a:pt x="417197" y="1003347"/>
                    <a:pt x="478096" y="909381"/>
                  </a:cubicBezTo>
                  <a:lnTo>
                    <a:pt x="316464" y="594228"/>
                  </a:lnTo>
                  <a:cubicBezTo>
                    <a:pt x="395501" y="489023"/>
                    <a:pt x="489023" y="395501"/>
                    <a:pt x="594229" y="316463"/>
                  </a:cubicBezTo>
                  <a:lnTo>
                    <a:pt x="904800" y="475746"/>
                  </a:lnTo>
                  <a:cubicBezTo>
                    <a:pt x="911343" y="470736"/>
                    <a:pt x="918463" y="466639"/>
                    <a:pt x="925641" y="462604"/>
                  </a:cubicBezTo>
                  <a:cubicBezTo>
                    <a:pt x="1018661" y="410311"/>
                    <a:pt x="1115626" y="371603"/>
                    <a:pt x="1215403" y="350873"/>
                  </a:cubicBezTo>
                  <a:lnTo>
                    <a:pt x="1323841" y="14093"/>
                  </a:lnTo>
                  <a:cubicBezTo>
                    <a:pt x="1387988" y="4283"/>
                    <a:pt x="1453589" y="0"/>
                    <a:pt x="152019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987"/>
              <a:endParaRPr lang="en-US" sz="28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862C176A-9FDC-4D39-B508-A9C9F13E152C}"/>
              </a:ext>
            </a:extLst>
          </p:cNvPr>
          <p:cNvSpPr/>
          <p:nvPr/>
        </p:nvSpPr>
        <p:spPr>
          <a:xfrm rot="3244872">
            <a:off x="1765171" y="355561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6" name="Arrow: Notched Right 385">
            <a:extLst>
              <a:ext uri="{FF2B5EF4-FFF2-40B4-BE49-F238E27FC236}">
                <a16:creationId xmlns:a16="http://schemas.microsoft.com/office/drawing/2014/main" id="{B05E3E50-0B33-4EBC-9E24-C97D72107D95}"/>
              </a:ext>
            </a:extLst>
          </p:cNvPr>
          <p:cNvSpPr/>
          <p:nvPr/>
        </p:nvSpPr>
        <p:spPr>
          <a:xfrm rot="18294740">
            <a:off x="3837811" y="347941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7" name="Arrow: Notched Right 386">
            <a:extLst>
              <a:ext uri="{FF2B5EF4-FFF2-40B4-BE49-F238E27FC236}">
                <a16:creationId xmlns:a16="http://schemas.microsoft.com/office/drawing/2014/main" id="{1200D751-E649-43D2-8B74-D9DE1D8FC113}"/>
              </a:ext>
            </a:extLst>
          </p:cNvPr>
          <p:cNvSpPr/>
          <p:nvPr/>
        </p:nvSpPr>
        <p:spPr>
          <a:xfrm>
            <a:off x="6596251" y="201637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8" name="Arrow: Notched Right 387">
            <a:extLst>
              <a:ext uri="{FF2B5EF4-FFF2-40B4-BE49-F238E27FC236}">
                <a16:creationId xmlns:a16="http://schemas.microsoft.com/office/drawing/2014/main" id="{62C0FC03-9DFD-45D6-933C-E3AE959AFCAA}"/>
              </a:ext>
            </a:extLst>
          </p:cNvPr>
          <p:cNvSpPr/>
          <p:nvPr/>
        </p:nvSpPr>
        <p:spPr>
          <a:xfrm rot="7420996">
            <a:off x="7452232" y="3590464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89" name="Arrow: Notched Right 388">
            <a:extLst>
              <a:ext uri="{FF2B5EF4-FFF2-40B4-BE49-F238E27FC236}">
                <a16:creationId xmlns:a16="http://schemas.microsoft.com/office/drawing/2014/main" id="{EEECCCFC-275E-492B-BCFC-47C108FA19AA}"/>
              </a:ext>
            </a:extLst>
          </p:cNvPr>
          <p:cNvSpPr/>
          <p:nvPr/>
        </p:nvSpPr>
        <p:spPr>
          <a:xfrm>
            <a:off x="8427592" y="5068744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6" name="Slide Number Placeholder 6">
            <a:extLst>
              <a:ext uri="{FF2B5EF4-FFF2-40B4-BE49-F238E27FC236}">
                <a16:creationId xmlns:a16="http://schemas.microsoft.com/office/drawing/2014/main" id="{E8AC28D5-E193-42C5-BF6E-887BF26676B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2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-2335" y="-40098"/>
            <a:ext cx="12191999" cy="6938196"/>
          </a:xfrm>
          <a:prstGeom prst="rect">
            <a:avLst/>
          </a:prstGeom>
          <a:gradFill flip="none" rotWithShape="1">
            <a:gsLst>
              <a:gs pos="100000">
                <a:srgbClr val="F5FCFF"/>
              </a:gs>
              <a:gs pos="17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83" name="Group 82"/>
          <p:cNvGrpSpPr/>
          <p:nvPr/>
        </p:nvGrpSpPr>
        <p:grpSpPr>
          <a:xfrm flipH="1">
            <a:off x="4175204" y="42659"/>
            <a:ext cx="5944069" cy="5887024"/>
            <a:chOff x="-56632" y="1"/>
            <a:chExt cx="5553915" cy="6084887"/>
          </a:xfrm>
        </p:grpSpPr>
        <p:sp>
          <p:nvSpPr>
            <p:cNvPr id="29" name="Freeform 28"/>
            <p:cNvSpPr/>
            <p:nvPr/>
          </p:nvSpPr>
          <p:spPr>
            <a:xfrm>
              <a:off x="1" y="541338"/>
              <a:ext cx="1668463" cy="4605338"/>
            </a:xfrm>
            <a:custGeom>
              <a:avLst/>
              <a:gdLst>
                <a:gd name="connsiteX0" fmla="*/ 1014246 w 1668463"/>
                <a:gd name="connsiteY0" fmla="*/ 0 h 4605338"/>
                <a:gd name="connsiteX1" fmla="*/ 1668463 w 1668463"/>
                <a:gd name="connsiteY1" fmla="*/ 4605338 h 4605338"/>
                <a:gd name="connsiteX2" fmla="*/ 432411 w 1668463"/>
                <a:gd name="connsiteY2" fmla="*/ 3247390 h 4605338"/>
                <a:gd name="connsiteX3" fmla="*/ 162373 w 1668463"/>
                <a:gd name="connsiteY3" fmla="*/ 1747524 h 4605338"/>
                <a:gd name="connsiteX4" fmla="*/ 9650 w 1668463"/>
                <a:gd name="connsiteY4" fmla="*/ 1597085 h 4605338"/>
                <a:gd name="connsiteX5" fmla="*/ 0 w 1668463"/>
                <a:gd name="connsiteY5" fmla="*/ 1591492 h 4605338"/>
                <a:gd name="connsiteX6" fmla="*/ 0 w 1668463"/>
                <a:gd name="connsiteY6" fmla="*/ 52991 h 4605338"/>
                <a:gd name="connsiteX7" fmla="*/ 75921 w 1668463"/>
                <a:gd name="connsiteY7" fmla="*/ 49025 h 4605338"/>
                <a:gd name="connsiteX8" fmla="*/ 1014246 w 1668463"/>
                <a:gd name="connsiteY8" fmla="*/ 0 h 460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8463" h="4605338">
                  <a:moveTo>
                    <a:pt x="1014246" y="0"/>
                  </a:moveTo>
                  <a:cubicBezTo>
                    <a:pt x="1014246" y="0"/>
                    <a:pt x="1014246" y="0"/>
                    <a:pt x="1668463" y="4605338"/>
                  </a:cubicBezTo>
                  <a:cubicBezTo>
                    <a:pt x="763695" y="4416116"/>
                    <a:pt x="407356" y="3959756"/>
                    <a:pt x="432411" y="3247390"/>
                  </a:cubicBezTo>
                  <a:cubicBezTo>
                    <a:pt x="446331" y="2765986"/>
                    <a:pt x="329407" y="1972921"/>
                    <a:pt x="162373" y="1747524"/>
                  </a:cubicBezTo>
                  <a:cubicBezTo>
                    <a:pt x="122702" y="1694653"/>
                    <a:pt x="72592" y="1641956"/>
                    <a:pt x="9650" y="1597085"/>
                  </a:cubicBezTo>
                  <a:lnTo>
                    <a:pt x="0" y="1591492"/>
                  </a:lnTo>
                  <a:lnTo>
                    <a:pt x="0" y="52991"/>
                  </a:lnTo>
                  <a:lnTo>
                    <a:pt x="75921" y="49025"/>
                  </a:lnTo>
                  <a:cubicBezTo>
                    <a:pt x="326438" y="35936"/>
                    <a:pt x="634766" y="19827"/>
                    <a:pt x="1014246" y="0"/>
                  </a:cubicBezTo>
                  <a:close/>
                </a:path>
              </a:pathLst>
            </a:custGeom>
            <a:solidFill>
              <a:srgbClr val="E7BA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603375" y="1162050"/>
              <a:ext cx="3556000" cy="3859213"/>
            </a:xfrm>
            <a:custGeom>
              <a:avLst/>
              <a:gdLst>
                <a:gd name="T0" fmla="*/ 1124 w 1277"/>
                <a:gd name="T1" fmla="*/ 446 h 1387"/>
                <a:gd name="T2" fmla="*/ 914 w 1277"/>
                <a:gd name="T3" fmla="*/ 1260 h 1387"/>
                <a:gd name="T4" fmla="*/ 152 w 1277"/>
                <a:gd name="T5" fmla="*/ 904 h 1387"/>
                <a:gd name="T6" fmla="*/ 345 w 1277"/>
                <a:gd name="T7" fmla="*/ 84 h 1387"/>
                <a:gd name="T8" fmla="*/ 1124 w 1277"/>
                <a:gd name="T9" fmla="*/ 44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387">
                  <a:moveTo>
                    <a:pt x="1124" y="446"/>
                  </a:moveTo>
                  <a:cubicBezTo>
                    <a:pt x="1277" y="770"/>
                    <a:pt x="1182" y="1134"/>
                    <a:pt x="914" y="1260"/>
                  </a:cubicBezTo>
                  <a:cubicBezTo>
                    <a:pt x="646" y="1387"/>
                    <a:pt x="305" y="1228"/>
                    <a:pt x="152" y="904"/>
                  </a:cubicBezTo>
                  <a:cubicBezTo>
                    <a:pt x="0" y="581"/>
                    <a:pt x="77" y="210"/>
                    <a:pt x="345" y="84"/>
                  </a:cubicBezTo>
                  <a:cubicBezTo>
                    <a:pt x="613" y="0"/>
                    <a:pt x="972" y="123"/>
                    <a:pt x="1124" y="44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19100" y="2016125"/>
              <a:ext cx="2990850" cy="359886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63588" y="2006600"/>
              <a:ext cx="4403725" cy="4078288"/>
            </a:xfrm>
            <a:custGeom>
              <a:avLst/>
              <a:gdLst>
                <a:gd name="T0" fmla="*/ 1223 w 1582"/>
                <a:gd name="T1" fmla="*/ 0 h 1465"/>
                <a:gd name="T2" fmla="*/ 1581 w 1582"/>
                <a:gd name="T3" fmla="*/ 663 h 1465"/>
                <a:gd name="T4" fmla="*/ 785 w 1582"/>
                <a:gd name="T5" fmla="*/ 1464 h 1465"/>
                <a:gd name="T6" fmla="*/ 0 w 1582"/>
                <a:gd name="T7" fmla="*/ 824 h 1465"/>
                <a:gd name="T8" fmla="*/ 1223 w 1582"/>
                <a:gd name="T9" fmla="*/ 0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2" h="1465">
                  <a:moveTo>
                    <a:pt x="1223" y="0"/>
                  </a:moveTo>
                  <a:cubicBezTo>
                    <a:pt x="1438" y="142"/>
                    <a:pt x="1580" y="386"/>
                    <a:pt x="1581" y="663"/>
                  </a:cubicBezTo>
                  <a:cubicBezTo>
                    <a:pt x="1582" y="1104"/>
                    <a:pt x="1226" y="1463"/>
                    <a:pt x="785" y="1464"/>
                  </a:cubicBezTo>
                  <a:cubicBezTo>
                    <a:pt x="398" y="1465"/>
                    <a:pt x="74" y="1190"/>
                    <a:pt x="0" y="824"/>
                  </a:cubicBezTo>
                  <a:lnTo>
                    <a:pt x="12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dist="50800" dir="2700000" algn="t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085850" y="2752725"/>
              <a:ext cx="3781425" cy="2947988"/>
            </a:xfrm>
            <a:custGeom>
              <a:avLst/>
              <a:gdLst>
                <a:gd name="T0" fmla="*/ 1358 w 1358"/>
                <a:gd name="T1" fmla="*/ 312 h 1059"/>
                <a:gd name="T2" fmla="*/ 611 w 1358"/>
                <a:gd name="T3" fmla="*/ 1059 h 1059"/>
                <a:gd name="T4" fmla="*/ 0 w 1358"/>
                <a:gd name="T5" fmla="*/ 740 h 1059"/>
                <a:gd name="T6" fmla="*/ 558 w 1358"/>
                <a:gd name="T7" fmla="*/ 979 h 1059"/>
                <a:gd name="T8" fmla="*/ 1321 w 1358"/>
                <a:gd name="T9" fmla="*/ 232 h 1059"/>
                <a:gd name="T10" fmla="*/ 1283 w 1358"/>
                <a:gd name="T11" fmla="*/ 0 h 1059"/>
                <a:gd name="T12" fmla="*/ 1306 w 1358"/>
                <a:gd name="T13" fmla="*/ 39 h 1059"/>
                <a:gd name="T14" fmla="*/ 1358 w 1358"/>
                <a:gd name="T15" fmla="*/ 312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8" h="1059">
                  <a:moveTo>
                    <a:pt x="1358" y="312"/>
                  </a:moveTo>
                  <a:cubicBezTo>
                    <a:pt x="1358" y="724"/>
                    <a:pt x="1023" y="1059"/>
                    <a:pt x="611" y="1059"/>
                  </a:cubicBezTo>
                  <a:cubicBezTo>
                    <a:pt x="362" y="1059"/>
                    <a:pt x="136" y="934"/>
                    <a:pt x="0" y="740"/>
                  </a:cubicBezTo>
                  <a:cubicBezTo>
                    <a:pt x="141" y="888"/>
                    <a:pt x="341" y="979"/>
                    <a:pt x="558" y="979"/>
                  </a:cubicBezTo>
                  <a:cubicBezTo>
                    <a:pt x="979" y="979"/>
                    <a:pt x="1321" y="644"/>
                    <a:pt x="1321" y="232"/>
                  </a:cubicBezTo>
                  <a:cubicBezTo>
                    <a:pt x="1321" y="152"/>
                    <a:pt x="1308" y="74"/>
                    <a:pt x="1283" y="0"/>
                  </a:cubicBezTo>
                  <a:cubicBezTo>
                    <a:pt x="1291" y="13"/>
                    <a:pt x="1299" y="25"/>
                    <a:pt x="1306" y="39"/>
                  </a:cubicBezTo>
                  <a:cubicBezTo>
                    <a:pt x="1339" y="125"/>
                    <a:pt x="1358" y="217"/>
                    <a:pt x="1358" y="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-56632" y="114097"/>
              <a:ext cx="4878137" cy="5099452"/>
            </a:xfrm>
            <a:custGeom>
              <a:avLst/>
              <a:gdLst>
                <a:gd name="connsiteX0" fmla="*/ 0 w 4878137"/>
                <a:gd name="connsiteY0" fmla="*/ 0 h 5099452"/>
                <a:gd name="connsiteX1" fmla="*/ 2316870 w 4878137"/>
                <a:gd name="connsiteY1" fmla="*/ 0 h 5099452"/>
                <a:gd name="connsiteX2" fmla="*/ 2314360 w 4878137"/>
                <a:gd name="connsiteY2" fmla="*/ 45173 h 5099452"/>
                <a:gd name="connsiteX3" fmla="*/ 3725600 w 4878137"/>
                <a:gd name="connsiteY3" fmla="*/ 1620458 h 5099452"/>
                <a:gd name="connsiteX4" fmla="*/ 4084674 w 4878137"/>
                <a:gd name="connsiteY4" fmla="*/ 1809714 h 5099452"/>
                <a:gd name="connsiteX5" fmla="*/ 4877975 w 4878137"/>
                <a:gd name="connsiteY5" fmla="*/ 3318202 h 5099452"/>
                <a:gd name="connsiteX6" fmla="*/ 3032506 w 4878137"/>
                <a:gd name="connsiteY6" fmla="*/ 5099443 h 5099452"/>
                <a:gd name="connsiteX7" fmla="*/ 1200955 w 4878137"/>
                <a:gd name="connsiteY7" fmla="*/ 3646619 h 5099452"/>
                <a:gd name="connsiteX8" fmla="*/ 1167553 w 4878137"/>
                <a:gd name="connsiteY8" fmla="*/ 3343251 h 5099452"/>
                <a:gd name="connsiteX9" fmla="*/ 315798 w 4878137"/>
                <a:gd name="connsiteY9" fmla="*/ 1116700 h 5099452"/>
                <a:gd name="connsiteX10" fmla="*/ 51364 w 4878137"/>
                <a:gd name="connsiteY10" fmla="*/ 952492 h 5099452"/>
                <a:gd name="connsiteX11" fmla="*/ 0 w 4878137"/>
                <a:gd name="connsiteY11" fmla="*/ 908218 h 509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78137" h="5099452">
                  <a:moveTo>
                    <a:pt x="0" y="0"/>
                  </a:moveTo>
                  <a:lnTo>
                    <a:pt x="2316870" y="0"/>
                  </a:lnTo>
                  <a:lnTo>
                    <a:pt x="2314360" y="45173"/>
                  </a:lnTo>
                  <a:cubicBezTo>
                    <a:pt x="2303226" y="960842"/>
                    <a:pt x="3063125" y="1289258"/>
                    <a:pt x="3725600" y="1620458"/>
                  </a:cubicBezTo>
                  <a:cubicBezTo>
                    <a:pt x="3853642" y="1670555"/>
                    <a:pt x="3973333" y="1734568"/>
                    <a:pt x="4084674" y="1809714"/>
                  </a:cubicBezTo>
                  <a:cubicBezTo>
                    <a:pt x="4571788" y="2143697"/>
                    <a:pt x="4886325" y="2697552"/>
                    <a:pt x="4877975" y="3318202"/>
                  </a:cubicBezTo>
                  <a:cubicBezTo>
                    <a:pt x="4864057" y="4300668"/>
                    <a:pt x="4045704" y="5093877"/>
                    <a:pt x="3032506" y="5099443"/>
                  </a:cubicBezTo>
                  <a:cubicBezTo>
                    <a:pt x="2133432" y="5102226"/>
                    <a:pt x="1373532" y="4481575"/>
                    <a:pt x="1200955" y="3646619"/>
                  </a:cubicBezTo>
                  <a:cubicBezTo>
                    <a:pt x="1181470" y="3546424"/>
                    <a:pt x="1170336" y="3446229"/>
                    <a:pt x="1167553" y="3343251"/>
                  </a:cubicBezTo>
                  <a:cubicBezTo>
                    <a:pt x="1033944" y="2207710"/>
                    <a:pt x="964356" y="1581493"/>
                    <a:pt x="315798" y="1116700"/>
                  </a:cubicBezTo>
                  <a:cubicBezTo>
                    <a:pt x="223942" y="1069386"/>
                    <a:pt x="134869" y="1013722"/>
                    <a:pt x="51364" y="952492"/>
                  </a:cubicBezTo>
                  <a:lnTo>
                    <a:pt x="0" y="908218"/>
                  </a:lnTo>
                  <a:close/>
                </a:path>
              </a:pathLst>
            </a:custGeom>
            <a:solidFill>
              <a:srgbClr val="E7BA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" y="1"/>
              <a:ext cx="4956175" cy="5789613"/>
            </a:xfrm>
            <a:custGeom>
              <a:avLst/>
              <a:gdLst>
                <a:gd name="connsiteX0" fmla="*/ 0 w 4956175"/>
                <a:gd name="connsiteY0" fmla="*/ 0 h 5789613"/>
                <a:gd name="connsiteX1" fmla="*/ 1935821 w 4956175"/>
                <a:gd name="connsiteY1" fmla="*/ 0 h 5789613"/>
                <a:gd name="connsiteX2" fmla="*/ 1961083 w 4956175"/>
                <a:gd name="connsiteY2" fmla="*/ 159993 h 5789613"/>
                <a:gd name="connsiteX3" fmla="*/ 3569855 w 4956175"/>
                <a:gd name="connsiteY3" fmla="*/ 1600751 h 5789613"/>
                <a:gd name="connsiteX4" fmla="*/ 3990205 w 4956175"/>
                <a:gd name="connsiteY4" fmla="*/ 1820632 h 5789613"/>
                <a:gd name="connsiteX5" fmla="*/ 4956175 w 4956175"/>
                <a:gd name="connsiteY5" fmla="*/ 3621425 h 5789613"/>
                <a:gd name="connsiteX6" fmla="*/ 2787614 w 4956175"/>
                <a:gd name="connsiteY6" fmla="*/ 5789613 h 5789613"/>
                <a:gd name="connsiteX7" fmla="*/ 663594 w 4956175"/>
                <a:gd name="connsiteY7" fmla="*/ 4044486 h 5789613"/>
                <a:gd name="connsiteX8" fmla="*/ 621837 w 4956175"/>
                <a:gd name="connsiteY8" fmla="*/ 3688224 h 5789613"/>
                <a:gd name="connsiteX9" fmla="*/ 13771 w 4956175"/>
                <a:gd name="connsiteY9" fmla="*/ 1414437 h 5789613"/>
                <a:gd name="connsiteX10" fmla="*/ 0 w 4956175"/>
                <a:gd name="connsiteY10" fmla="*/ 1399141 h 578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56175" h="5789613">
                  <a:moveTo>
                    <a:pt x="0" y="0"/>
                  </a:moveTo>
                  <a:lnTo>
                    <a:pt x="1935821" y="0"/>
                  </a:lnTo>
                  <a:lnTo>
                    <a:pt x="1961083" y="159993"/>
                  </a:lnTo>
                  <a:cubicBezTo>
                    <a:pt x="2133949" y="949590"/>
                    <a:pt x="2890266" y="1271975"/>
                    <a:pt x="3569855" y="1600751"/>
                  </a:cubicBezTo>
                  <a:cubicBezTo>
                    <a:pt x="3717395" y="1659201"/>
                    <a:pt x="3859368" y="1731566"/>
                    <a:pt x="3990205" y="1820632"/>
                  </a:cubicBezTo>
                  <a:cubicBezTo>
                    <a:pt x="4572015" y="2207510"/>
                    <a:pt x="4956175" y="2869935"/>
                    <a:pt x="4956175" y="3621425"/>
                  </a:cubicBezTo>
                  <a:cubicBezTo>
                    <a:pt x="4956175" y="4818243"/>
                    <a:pt x="3984638" y="5789613"/>
                    <a:pt x="2787614" y="5789613"/>
                  </a:cubicBezTo>
                  <a:cubicBezTo>
                    <a:pt x="1738131" y="5789613"/>
                    <a:pt x="861242" y="5038123"/>
                    <a:pt x="663594" y="4044486"/>
                  </a:cubicBezTo>
                  <a:cubicBezTo>
                    <a:pt x="641324" y="3930371"/>
                    <a:pt x="627405" y="3810689"/>
                    <a:pt x="621837" y="3688224"/>
                  </a:cubicBezTo>
                  <a:cubicBezTo>
                    <a:pt x="501961" y="2602738"/>
                    <a:pt x="426190" y="1915971"/>
                    <a:pt x="13771" y="1414437"/>
                  </a:cubicBezTo>
                  <a:lnTo>
                    <a:pt x="0" y="1399141"/>
                  </a:lnTo>
                  <a:close/>
                </a:path>
              </a:pathLst>
            </a:custGeom>
            <a:blipFill dpi="0" rotWithShape="0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088015" y="543813"/>
              <a:ext cx="3409268" cy="1046406"/>
              <a:chOff x="2185989" y="674445"/>
              <a:chExt cx="3409268" cy="1046406"/>
            </a:xfrm>
          </p:grpSpPr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2185989" y="1222096"/>
                <a:ext cx="3287712" cy="498755"/>
              </a:xfrm>
              <a:custGeom>
                <a:avLst/>
                <a:gdLst>
                  <a:gd name="T0" fmla="*/ 16 w 968"/>
                  <a:gd name="T1" fmla="*/ 128 h 168"/>
                  <a:gd name="T2" fmla="*/ 952 w 968"/>
                  <a:gd name="T3" fmla="*/ 168 h 168"/>
                  <a:gd name="T4" fmla="*/ 968 w 968"/>
                  <a:gd name="T5" fmla="*/ 152 h 168"/>
                  <a:gd name="T6" fmla="*/ 968 w 968"/>
                  <a:gd name="T7" fmla="*/ 16 h 168"/>
                  <a:gd name="T8" fmla="*/ 952 w 968"/>
                  <a:gd name="T9" fmla="*/ 0 h 168"/>
                  <a:gd name="T10" fmla="*/ 16 w 968"/>
                  <a:gd name="T11" fmla="*/ 0 h 168"/>
                  <a:gd name="T12" fmla="*/ 0 w 968"/>
                  <a:gd name="T13" fmla="*/ 16 h 168"/>
                  <a:gd name="T14" fmla="*/ 0 w 968"/>
                  <a:gd name="T15" fmla="*/ 112 h 168"/>
                  <a:gd name="T16" fmla="*/ 16 w 968"/>
                  <a:gd name="T17" fmla="*/ 12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8" h="168">
                    <a:moveTo>
                      <a:pt x="16" y="128"/>
                    </a:moveTo>
                    <a:cubicBezTo>
                      <a:pt x="952" y="168"/>
                      <a:pt x="952" y="168"/>
                      <a:pt x="952" y="168"/>
                    </a:cubicBezTo>
                    <a:cubicBezTo>
                      <a:pt x="961" y="168"/>
                      <a:pt x="968" y="161"/>
                      <a:pt x="968" y="152"/>
                    </a:cubicBezTo>
                    <a:cubicBezTo>
                      <a:pt x="968" y="16"/>
                      <a:pt x="968" y="16"/>
                      <a:pt x="968" y="16"/>
                    </a:cubicBezTo>
                    <a:cubicBezTo>
                      <a:pt x="968" y="8"/>
                      <a:pt x="961" y="0"/>
                      <a:pt x="952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8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8" y="128"/>
                      <a:pt x="16" y="128"/>
                    </a:cubicBezTo>
                    <a:close/>
                  </a:path>
                </a:pathLst>
              </a:custGeom>
              <a:gradFill flip="none" rotWithShape="1">
                <a:gsLst>
                  <a:gs pos="65000">
                    <a:srgbClr val="109CC2"/>
                  </a:gs>
                  <a:gs pos="13000">
                    <a:srgbClr val="21C0EC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2185989" y="674445"/>
                <a:ext cx="3409268" cy="903993"/>
              </a:xfrm>
              <a:custGeom>
                <a:avLst/>
                <a:gdLst>
                  <a:gd name="T0" fmla="*/ 952 w 968"/>
                  <a:gd name="T1" fmla="*/ 304 h 304"/>
                  <a:gd name="T2" fmla="*/ 16 w 968"/>
                  <a:gd name="T3" fmla="*/ 304 h 304"/>
                  <a:gd name="T4" fmla="*/ 0 w 968"/>
                  <a:gd name="T5" fmla="*/ 288 h 304"/>
                  <a:gd name="T6" fmla="*/ 0 w 968"/>
                  <a:gd name="T7" fmla="*/ 16 h 304"/>
                  <a:gd name="T8" fmla="*/ 16 w 968"/>
                  <a:gd name="T9" fmla="*/ 0 h 304"/>
                  <a:gd name="T10" fmla="*/ 952 w 968"/>
                  <a:gd name="T11" fmla="*/ 0 h 304"/>
                  <a:gd name="T12" fmla="*/ 968 w 968"/>
                  <a:gd name="T13" fmla="*/ 16 h 304"/>
                  <a:gd name="T14" fmla="*/ 968 w 968"/>
                  <a:gd name="T15" fmla="*/ 288 h 304"/>
                  <a:gd name="T16" fmla="*/ 952 w 968"/>
                  <a:gd name="T17" fmla="*/ 30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8" h="304">
                    <a:moveTo>
                      <a:pt x="952" y="304"/>
                    </a:moveTo>
                    <a:cubicBezTo>
                      <a:pt x="16" y="304"/>
                      <a:pt x="16" y="304"/>
                      <a:pt x="16" y="304"/>
                    </a:cubicBezTo>
                    <a:cubicBezTo>
                      <a:pt x="8" y="304"/>
                      <a:pt x="0" y="297"/>
                      <a:pt x="0" y="28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8" y="0"/>
                      <a:pt x="16" y="0"/>
                    </a:cubicBezTo>
                    <a:cubicBezTo>
                      <a:pt x="952" y="0"/>
                      <a:pt x="952" y="0"/>
                      <a:pt x="952" y="0"/>
                    </a:cubicBezTo>
                    <a:cubicBezTo>
                      <a:pt x="961" y="0"/>
                      <a:pt x="968" y="8"/>
                      <a:pt x="968" y="16"/>
                    </a:cubicBezTo>
                    <a:cubicBezTo>
                      <a:pt x="968" y="288"/>
                      <a:pt x="968" y="288"/>
                      <a:pt x="968" y="288"/>
                    </a:cubicBezTo>
                    <a:cubicBezTo>
                      <a:pt x="968" y="297"/>
                      <a:pt x="961" y="304"/>
                      <a:pt x="952" y="304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rgbClr val="EBFCFF"/>
                  </a:gs>
                  <a:gs pos="0">
                    <a:schemeClr val="bg1"/>
                  </a:gs>
                </a:gsLst>
                <a:lin ang="8100000" scaled="1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64169" y="882494"/>
                <a:ext cx="2111218" cy="6809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200" normalizeH="0" baseline="0" noProof="0" dirty="0">
                    <a:ln w="0">
                      <a:noFill/>
                    </a:ln>
                    <a:solidFill>
                      <a:srgbClr val="E7BA4B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+mn-ea"/>
                    <a:cs typeface="+mn-cs"/>
                  </a:rPr>
                  <a:t>Octogen</a:t>
                </a:r>
                <a:r>
                  <a:rPr kumimoji="0" lang="en-US" sz="2400" b="0" i="0" u="none" strike="noStrike" kern="1200" cap="none" spc="200" normalizeH="0" baseline="0" noProof="0" dirty="0">
                    <a:ln w="0">
                      <a:noFill/>
                    </a:ln>
                    <a:solidFill>
                      <a:srgbClr val="27C5EF"/>
                    </a:solidFill>
                    <a:effectLst/>
                    <a:uLnTx/>
                    <a:uFillTx/>
                    <a:latin typeface="Impact" panose="020B080603090205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332349" y="498794"/>
            <a:ext cx="95934" cy="803142"/>
            <a:chOff x="6769826" y="917877"/>
            <a:chExt cx="166551" cy="803142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853101" y="917877"/>
              <a:ext cx="0" cy="803142"/>
            </a:xfrm>
            <a:prstGeom prst="line">
              <a:avLst/>
            </a:prstGeom>
            <a:ln>
              <a:solidFill>
                <a:srgbClr val="29C6F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6769826" y="1236173"/>
              <a:ext cx="166551" cy="166551"/>
            </a:xfrm>
            <a:prstGeom prst="rect">
              <a:avLst/>
            </a:prstGeom>
            <a:solidFill>
              <a:srgbClr val="E7B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91" name="Freeform 5"/>
          <p:cNvSpPr>
            <a:spLocks/>
          </p:cNvSpPr>
          <p:nvPr/>
        </p:nvSpPr>
        <p:spPr bwMode="auto">
          <a:xfrm>
            <a:off x="1117954" y="2855490"/>
            <a:ext cx="3957264" cy="3089283"/>
          </a:xfrm>
          <a:custGeom>
            <a:avLst/>
            <a:gdLst>
              <a:gd name="T0" fmla="*/ 1358 w 1358"/>
              <a:gd name="T1" fmla="*/ 312 h 1059"/>
              <a:gd name="T2" fmla="*/ 611 w 1358"/>
              <a:gd name="T3" fmla="*/ 1059 h 1059"/>
              <a:gd name="T4" fmla="*/ 0 w 1358"/>
              <a:gd name="T5" fmla="*/ 740 h 1059"/>
              <a:gd name="T6" fmla="*/ 558 w 1358"/>
              <a:gd name="T7" fmla="*/ 979 h 1059"/>
              <a:gd name="T8" fmla="*/ 1321 w 1358"/>
              <a:gd name="T9" fmla="*/ 232 h 1059"/>
              <a:gd name="T10" fmla="*/ 1283 w 1358"/>
              <a:gd name="T11" fmla="*/ 0 h 1059"/>
              <a:gd name="T12" fmla="*/ 1306 w 1358"/>
              <a:gd name="T13" fmla="*/ 39 h 1059"/>
              <a:gd name="T14" fmla="*/ 1358 w 1358"/>
              <a:gd name="T15" fmla="*/ 312 h 1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8" h="1059">
                <a:moveTo>
                  <a:pt x="1358" y="312"/>
                </a:moveTo>
                <a:cubicBezTo>
                  <a:pt x="1358" y="724"/>
                  <a:pt x="1023" y="1059"/>
                  <a:pt x="611" y="1059"/>
                </a:cubicBezTo>
                <a:cubicBezTo>
                  <a:pt x="362" y="1059"/>
                  <a:pt x="136" y="934"/>
                  <a:pt x="0" y="740"/>
                </a:cubicBezTo>
                <a:cubicBezTo>
                  <a:pt x="141" y="888"/>
                  <a:pt x="341" y="979"/>
                  <a:pt x="558" y="979"/>
                </a:cubicBezTo>
                <a:cubicBezTo>
                  <a:pt x="979" y="979"/>
                  <a:pt x="1321" y="644"/>
                  <a:pt x="1321" y="232"/>
                </a:cubicBezTo>
                <a:cubicBezTo>
                  <a:pt x="1321" y="152"/>
                  <a:pt x="1308" y="74"/>
                  <a:pt x="1283" y="0"/>
                </a:cubicBezTo>
                <a:cubicBezTo>
                  <a:pt x="1291" y="13"/>
                  <a:pt x="1299" y="25"/>
                  <a:pt x="1306" y="39"/>
                </a:cubicBezTo>
                <a:cubicBezTo>
                  <a:pt x="1339" y="125"/>
                  <a:pt x="1358" y="217"/>
                  <a:pt x="1358" y="312"/>
                </a:cubicBezTo>
                <a:close/>
              </a:path>
            </a:pathLst>
          </a:custGeom>
          <a:solidFill>
            <a:srgbClr val="FFFFFF">
              <a:alpha val="41000"/>
            </a:srgbClr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223A0D11-8AD1-4004-8C0A-09E5788E370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290225-7458-4E5F-AFE5-E142CAAEBF37}" type="slidenum"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17</a:t>
            </a:fld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AE8B5-1549-466A-B000-FE11FFC9F9CA}"/>
              </a:ext>
            </a:extLst>
          </p:cNvPr>
          <p:cNvGrpSpPr/>
          <p:nvPr/>
        </p:nvGrpSpPr>
        <p:grpSpPr>
          <a:xfrm>
            <a:off x="11055469" y="498794"/>
            <a:ext cx="95934" cy="803142"/>
            <a:chOff x="6769826" y="917877"/>
            <a:chExt cx="166551" cy="80314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C2022AE-6B96-4806-A52B-065B3508C2A3}"/>
                </a:ext>
              </a:extLst>
            </p:cNvPr>
            <p:cNvCxnSpPr/>
            <p:nvPr/>
          </p:nvCxnSpPr>
          <p:spPr>
            <a:xfrm>
              <a:off x="6853101" y="917877"/>
              <a:ext cx="0" cy="803142"/>
            </a:xfrm>
            <a:prstGeom prst="line">
              <a:avLst/>
            </a:prstGeom>
            <a:ln>
              <a:solidFill>
                <a:srgbClr val="29C6F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4BCBF8-6AC7-406F-B836-88766DDFBC13}"/>
                </a:ext>
              </a:extLst>
            </p:cNvPr>
            <p:cNvSpPr/>
            <p:nvPr/>
          </p:nvSpPr>
          <p:spPr>
            <a:xfrm>
              <a:off x="6769826" y="1236173"/>
              <a:ext cx="166551" cy="166551"/>
            </a:xfrm>
            <a:prstGeom prst="rect">
              <a:avLst/>
            </a:prstGeom>
            <a:solidFill>
              <a:srgbClr val="E7BA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4079DF-EDAC-4916-9F79-20DD43A15980}"/>
              </a:ext>
            </a:extLst>
          </p:cNvPr>
          <p:cNvGrpSpPr/>
          <p:nvPr/>
        </p:nvGrpSpPr>
        <p:grpSpPr>
          <a:xfrm rot="10800000">
            <a:off x="1029048" y="6039291"/>
            <a:ext cx="10202825" cy="932466"/>
            <a:chOff x="2336800" y="-6350"/>
            <a:chExt cx="7495821" cy="1427059"/>
          </a:xfrm>
        </p:grpSpPr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5C6B8E5F-657B-4DDD-A55E-989EEEE60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0" y="52287"/>
              <a:ext cx="7495821" cy="1282700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2EBEDC82-20FB-4C71-8F5F-638D8D016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763" y="-6350"/>
              <a:ext cx="1447800" cy="1282700"/>
            </a:xfrm>
            <a:custGeom>
              <a:avLst/>
              <a:gdLst>
                <a:gd name="T0" fmla="*/ 492 w 492"/>
                <a:gd name="T1" fmla="*/ 434 h 434"/>
                <a:gd name="T2" fmla="*/ 360 w 492"/>
                <a:gd name="T3" fmla="*/ 330 h 434"/>
                <a:gd name="T4" fmla="*/ 217 w 492"/>
                <a:gd name="T5" fmla="*/ 139 h 434"/>
                <a:gd name="T6" fmla="*/ 132 w 492"/>
                <a:gd name="T7" fmla="*/ 56 h 434"/>
                <a:gd name="T8" fmla="*/ 41 w 492"/>
                <a:gd name="T9" fmla="*/ 11 h 434"/>
                <a:gd name="T10" fmla="*/ 0 w 492"/>
                <a:gd name="T11" fmla="*/ 2 h 434"/>
                <a:gd name="T12" fmla="*/ 151 w 492"/>
                <a:gd name="T13" fmla="*/ 22 h 434"/>
                <a:gd name="T14" fmla="*/ 237 w 492"/>
                <a:gd name="T15" fmla="*/ 74 h 434"/>
                <a:gd name="T16" fmla="*/ 314 w 492"/>
                <a:gd name="T17" fmla="*/ 164 h 434"/>
                <a:gd name="T18" fmla="*/ 439 w 492"/>
                <a:gd name="T19" fmla="*/ 365 h 434"/>
                <a:gd name="T20" fmla="*/ 492 w 492"/>
                <a:gd name="T21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4">
                  <a:moveTo>
                    <a:pt x="492" y="434"/>
                  </a:moveTo>
                  <a:cubicBezTo>
                    <a:pt x="438" y="414"/>
                    <a:pt x="391" y="378"/>
                    <a:pt x="360" y="330"/>
                  </a:cubicBezTo>
                  <a:cubicBezTo>
                    <a:pt x="320" y="267"/>
                    <a:pt x="270" y="207"/>
                    <a:pt x="217" y="139"/>
                  </a:cubicBezTo>
                  <a:cubicBezTo>
                    <a:pt x="193" y="108"/>
                    <a:pt x="169" y="82"/>
                    <a:pt x="132" y="56"/>
                  </a:cubicBezTo>
                  <a:cubicBezTo>
                    <a:pt x="106" y="38"/>
                    <a:pt x="71" y="22"/>
                    <a:pt x="41" y="11"/>
                  </a:cubicBezTo>
                  <a:cubicBezTo>
                    <a:pt x="30" y="7"/>
                    <a:pt x="15" y="4"/>
                    <a:pt x="0" y="2"/>
                  </a:cubicBezTo>
                  <a:cubicBezTo>
                    <a:pt x="70" y="0"/>
                    <a:pt x="119" y="7"/>
                    <a:pt x="151" y="22"/>
                  </a:cubicBezTo>
                  <a:cubicBezTo>
                    <a:pt x="179" y="36"/>
                    <a:pt x="213" y="55"/>
                    <a:pt x="237" y="74"/>
                  </a:cubicBezTo>
                  <a:cubicBezTo>
                    <a:pt x="271" y="103"/>
                    <a:pt x="293" y="131"/>
                    <a:pt x="314" y="164"/>
                  </a:cubicBezTo>
                  <a:cubicBezTo>
                    <a:pt x="361" y="236"/>
                    <a:pt x="405" y="300"/>
                    <a:pt x="439" y="365"/>
                  </a:cubicBezTo>
                  <a:cubicBezTo>
                    <a:pt x="453" y="391"/>
                    <a:pt x="471" y="414"/>
                    <a:pt x="492" y="4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397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3B16E1C2-4CA5-461D-B67B-83EA17C75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13" y="0"/>
              <a:ext cx="1447800" cy="1276350"/>
            </a:xfrm>
            <a:custGeom>
              <a:avLst/>
              <a:gdLst>
                <a:gd name="T0" fmla="*/ 0 w 492"/>
                <a:gd name="T1" fmla="*/ 432 h 432"/>
                <a:gd name="T2" fmla="*/ 132 w 492"/>
                <a:gd name="T3" fmla="*/ 328 h 432"/>
                <a:gd name="T4" fmla="*/ 275 w 492"/>
                <a:gd name="T5" fmla="*/ 137 h 432"/>
                <a:gd name="T6" fmla="*/ 360 w 492"/>
                <a:gd name="T7" fmla="*/ 54 h 432"/>
                <a:gd name="T8" fmla="*/ 450 w 492"/>
                <a:gd name="T9" fmla="*/ 9 h 432"/>
                <a:gd name="T10" fmla="*/ 492 w 492"/>
                <a:gd name="T11" fmla="*/ 0 h 432"/>
                <a:gd name="T12" fmla="*/ 341 w 492"/>
                <a:gd name="T13" fmla="*/ 20 h 432"/>
                <a:gd name="T14" fmla="*/ 255 w 492"/>
                <a:gd name="T15" fmla="*/ 72 h 432"/>
                <a:gd name="T16" fmla="*/ 178 w 492"/>
                <a:gd name="T17" fmla="*/ 162 h 432"/>
                <a:gd name="T18" fmla="*/ 52 w 492"/>
                <a:gd name="T19" fmla="*/ 363 h 432"/>
                <a:gd name="T20" fmla="*/ 0 w 492"/>
                <a:gd name="T21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432">
                  <a:moveTo>
                    <a:pt x="0" y="432"/>
                  </a:moveTo>
                  <a:cubicBezTo>
                    <a:pt x="54" y="412"/>
                    <a:pt x="101" y="376"/>
                    <a:pt x="132" y="328"/>
                  </a:cubicBezTo>
                  <a:cubicBezTo>
                    <a:pt x="171" y="265"/>
                    <a:pt x="221" y="205"/>
                    <a:pt x="275" y="137"/>
                  </a:cubicBezTo>
                  <a:cubicBezTo>
                    <a:pt x="299" y="106"/>
                    <a:pt x="323" y="80"/>
                    <a:pt x="360" y="54"/>
                  </a:cubicBezTo>
                  <a:cubicBezTo>
                    <a:pt x="385" y="36"/>
                    <a:pt x="421" y="20"/>
                    <a:pt x="450" y="9"/>
                  </a:cubicBezTo>
                  <a:cubicBezTo>
                    <a:pt x="462" y="5"/>
                    <a:pt x="476" y="2"/>
                    <a:pt x="492" y="0"/>
                  </a:cubicBezTo>
                  <a:cubicBezTo>
                    <a:pt x="428" y="0"/>
                    <a:pt x="373" y="5"/>
                    <a:pt x="341" y="20"/>
                  </a:cubicBezTo>
                  <a:cubicBezTo>
                    <a:pt x="313" y="34"/>
                    <a:pt x="279" y="53"/>
                    <a:pt x="255" y="72"/>
                  </a:cubicBezTo>
                  <a:cubicBezTo>
                    <a:pt x="221" y="101"/>
                    <a:pt x="199" y="129"/>
                    <a:pt x="178" y="162"/>
                  </a:cubicBezTo>
                  <a:cubicBezTo>
                    <a:pt x="131" y="234"/>
                    <a:pt x="86" y="298"/>
                    <a:pt x="52" y="363"/>
                  </a:cubicBezTo>
                  <a:cubicBezTo>
                    <a:pt x="39" y="389"/>
                    <a:pt x="21" y="412"/>
                    <a:pt x="0" y="4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52400" dist="38100" dir="2700000" algn="tl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71D9D5A6-2F67-4834-A17E-0F93CF1F1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1" y="52281"/>
              <a:ext cx="6565900" cy="1368428"/>
            </a:xfrm>
            <a:custGeom>
              <a:avLst/>
              <a:gdLst>
                <a:gd name="T0" fmla="*/ 2232 w 2232"/>
                <a:gd name="T1" fmla="*/ 0 h 463"/>
                <a:gd name="T2" fmla="*/ 2103 w 2232"/>
                <a:gd name="T3" fmla="*/ 19 h 463"/>
                <a:gd name="T4" fmla="*/ 2025 w 2232"/>
                <a:gd name="T5" fmla="*/ 67 h 463"/>
                <a:gd name="T6" fmla="*/ 1955 w 2232"/>
                <a:gd name="T7" fmla="*/ 149 h 463"/>
                <a:gd name="T8" fmla="*/ 1842 w 2232"/>
                <a:gd name="T9" fmla="*/ 334 h 463"/>
                <a:gd name="T10" fmla="*/ 1626 w 2232"/>
                <a:gd name="T11" fmla="*/ 463 h 463"/>
                <a:gd name="T12" fmla="*/ 606 w 2232"/>
                <a:gd name="T13" fmla="*/ 463 h 463"/>
                <a:gd name="T14" fmla="*/ 390 w 2232"/>
                <a:gd name="T15" fmla="*/ 334 h 463"/>
                <a:gd name="T16" fmla="*/ 277 w 2232"/>
                <a:gd name="T17" fmla="*/ 149 h 463"/>
                <a:gd name="T18" fmla="*/ 207 w 2232"/>
                <a:gd name="T19" fmla="*/ 67 h 463"/>
                <a:gd name="T20" fmla="*/ 129 w 2232"/>
                <a:gd name="T21" fmla="*/ 19 h 463"/>
                <a:gd name="T22" fmla="*/ 0 w 2232"/>
                <a:gd name="T2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32" h="463">
                  <a:moveTo>
                    <a:pt x="2232" y="0"/>
                  </a:moveTo>
                  <a:cubicBezTo>
                    <a:pt x="2232" y="0"/>
                    <a:pt x="2142" y="0"/>
                    <a:pt x="2103" y="19"/>
                  </a:cubicBezTo>
                  <a:cubicBezTo>
                    <a:pt x="2077" y="31"/>
                    <a:pt x="2047" y="48"/>
                    <a:pt x="2025" y="67"/>
                  </a:cubicBezTo>
                  <a:cubicBezTo>
                    <a:pt x="1994" y="93"/>
                    <a:pt x="1974" y="119"/>
                    <a:pt x="1955" y="149"/>
                  </a:cubicBezTo>
                  <a:cubicBezTo>
                    <a:pt x="1913" y="216"/>
                    <a:pt x="1872" y="274"/>
                    <a:pt x="1842" y="334"/>
                  </a:cubicBezTo>
                  <a:cubicBezTo>
                    <a:pt x="1802" y="413"/>
                    <a:pt x="1718" y="463"/>
                    <a:pt x="1626" y="463"/>
                  </a:cubicBezTo>
                  <a:cubicBezTo>
                    <a:pt x="606" y="463"/>
                    <a:pt x="606" y="463"/>
                    <a:pt x="606" y="463"/>
                  </a:cubicBezTo>
                  <a:cubicBezTo>
                    <a:pt x="514" y="463"/>
                    <a:pt x="430" y="413"/>
                    <a:pt x="390" y="334"/>
                  </a:cubicBezTo>
                  <a:cubicBezTo>
                    <a:pt x="360" y="274"/>
                    <a:pt x="319" y="216"/>
                    <a:pt x="277" y="149"/>
                  </a:cubicBezTo>
                  <a:cubicBezTo>
                    <a:pt x="258" y="119"/>
                    <a:pt x="238" y="93"/>
                    <a:pt x="207" y="67"/>
                  </a:cubicBezTo>
                  <a:cubicBezTo>
                    <a:pt x="185" y="48"/>
                    <a:pt x="155" y="31"/>
                    <a:pt x="129" y="19"/>
                  </a:cubicBezTo>
                  <a:cubicBezTo>
                    <a:pt x="90" y="0"/>
                    <a:pt x="0" y="0"/>
                    <a:pt x="0" y="0"/>
                  </a:cubicBezTo>
                </a:path>
              </a:pathLst>
            </a:custGeom>
            <a:solidFill>
              <a:srgbClr val="E7BA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F4072D-7EEA-45F3-B000-CB4A359473D1}"/>
              </a:ext>
            </a:extLst>
          </p:cNvPr>
          <p:cNvSpPr txBox="1"/>
          <p:nvPr/>
        </p:nvSpPr>
        <p:spPr>
          <a:xfrm>
            <a:off x="365760" y="2331720"/>
            <a:ext cx="3674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Contact Details Octogen:</a:t>
            </a:r>
          </a:p>
          <a:p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/>
              <a:t>Fill in your details on the web page e-mailed to you and an Consultant will contact you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E-mail: </a:t>
            </a:r>
            <a:r>
              <a:rPr lang="en-US" dirty="0">
                <a:hlinkClick r:id="rId5"/>
              </a:rPr>
              <a:t>dc@octogen.co.za</a:t>
            </a:r>
            <a:r>
              <a:rPr lang="en-US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Tel: 086 111 3967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416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EB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4575194" y="3725998"/>
            <a:ext cx="1539498" cy="109728"/>
            <a:chOff x="6432882" y="1014568"/>
            <a:chExt cx="1539498" cy="109728"/>
          </a:xfrm>
          <a:solidFill>
            <a:srgbClr val="E7BA4B"/>
          </a:solidFill>
        </p:grpSpPr>
        <p:cxnSp>
          <p:nvCxnSpPr>
            <p:cNvPr id="96" name="Straight Connector 95"/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545040" y="4947441"/>
            <a:ext cx="1539498" cy="109728"/>
            <a:chOff x="6432882" y="1014568"/>
            <a:chExt cx="1539498" cy="109728"/>
          </a:xfrm>
          <a:solidFill>
            <a:srgbClr val="E7BA4B"/>
          </a:solidFill>
        </p:grpSpPr>
        <p:cxnSp>
          <p:nvCxnSpPr>
            <p:cNvPr id="99" name="Straight Connector 98"/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517649" y="5978719"/>
            <a:ext cx="1539498" cy="109728"/>
            <a:chOff x="6432882" y="1014568"/>
            <a:chExt cx="1539498" cy="109728"/>
          </a:xfrm>
          <a:solidFill>
            <a:srgbClr val="E7BA4B"/>
          </a:solidFill>
        </p:grpSpPr>
        <p:cxnSp>
          <p:nvCxnSpPr>
            <p:cNvPr id="102" name="Straight Connector 101"/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729520" y="2474465"/>
            <a:ext cx="1539498" cy="109728"/>
            <a:chOff x="6432882" y="1014568"/>
            <a:chExt cx="1539498" cy="109728"/>
          </a:xfrm>
          <a:solidFill>
            <a:srgbClr val="E7BA4B"/>
          </a:solidFill>
        </p:grpSpPr>
        <p:cxnSp>
          <p:nvCxnSpPr>
            <p:cNvPr id="93" name="Straight Connector 92"/>
            <p:cNvCxnSpPr/>
            <p:nvPr/>
          </p:nvCxnSpPr>
          <p:spPr>
            <a:xfrm flipV="1">
              <a:off x="6432882" y="1069432"/>
              <a:ext cx="1539498" cy="15498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7862652" y="1014568"/>
              <a:ext cx="109728" cy="1097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auto">
          <a:xfrm>
            <a:off x="2399088" y="0"/>
            <a:ext cx="4532161" cy="6141465"/>
          </a:xfrm>
          <a:custGeom>
            <a:avLst/>
            <a:gdLst>
              <a:gd name="T0" fmla="*/ 1414 w 1475"/>
              <a:gd name="T1" fmla="*/ 425 h 1999"/>
              <a:gd name="T2" fmla="*/ 91 w 1475"/>
              <a:gd name="T3" fmla="*/ 1945 h 1999"/>
              <a:gd name="T4" fmla="*/ 0 w 1475"/>
              <a:gd name="T5" fmla="*/ 1999 h 1999"/>
              <a:gd name="T6" fmla="*/ 1258 w 1475"/>
              <a:gd name="T7" fmla="*/ 553 h 1999"/>
              <a:gd name="T8" fmla="*/ 1241 w 1475"/>
              <a:gd name="T9" fmla="*/ 316 h 1999"/>
              <a:gd name="T10" fmla="*/ 878 w 1475"/>
              <a:gd name="T11" fmla="*/ 0 h 1999"/>
              <a:gd name="T12" fmla="*/ 1181 w 1475"/>
              <a:gd name="T13" fmla="*/ 0 h 1999"/>
              <a:gd name="T14" fmla="*/ 1397 w 1475"/>
              <a:gd name="T15" fmla="*/ 188 h 1999"/>
              <a:gd name="T16" fmla="*/ 1414 w 1475"/>
              <a:gd name="T17" fmla="*/ 425 h 1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5" h="1999">
                <a:moveTo>
                  <a:pt x="1414" y="425"/>
                </a:moveTo>
                <a:cubicBezTo>
                  <a:pt x="91" y="1945"/>
                  <a:pt x="91" y="1945"/>
                  <a:pt x="91" y="1945"/>
                </a:cubicBezTo>
                <a:cubicBezTo>
                  <a:pt x="66" y="1973"/>
                  <a:pt x="34" y="1991"/>
                  <a:pt x="0" y="1999"/>
                </a:cubicBezTo>
                <a:cubicBezTo>
                  <a:pt x="1258" y="553"/>
                  <a:pt x="1258" y="553"/>
                  <a:pt x="1258" y="553"/>
                </a:cubicBezTo>
                <a:cubicBezTo>
                  <a:pt x="1319" y="483"/>
                  <a:pt x="1311" y="377"/>
                  <a:pt x="1241" y="316"/>
                </a:cubicBezTo>
                <a:cubicBezTo>
                  <a:pt x="878" y="0"/>
                  <a:pt x="878" y="0"/>
                  <a:pt x="878" y="0"/>
                </a:cubicBezTo>
                <a:cubicBezTo>
                  <a:pt x="1181" y="0"/>
                  <a:pt x="1181" y="0"/>
                  <a:pt x="1181" y="0"/>
                </a:cubicBezTo>
                <a:cubicBezTo>
                  <a:pt x="1397" y="188"/>
                  <a:pt x="1397" y="188"/>
                  <a:pt x="1397" y="188"/>
                </a:cubicBezTo>
                <a:cubicBezTo>
                  <a:pt x="1467" y="249"/>
                  <a:pt x="1475" y="355"/>
                  <a:pt x="1414" y="425"/>
                </a:cubicBezTo>
                <a:close/>
              </a:path>
            </a:pathLst>
          </a:custGeom>
          <a:solidFill>
            <a:srgbClr val="E7B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" y="0"/>
            <a:ext cx="6452091" cy="6605752"/>
          </a:xfrm>
          <a:custGeom>
            <a:avLst/>
            <a:gdLst>
              <a:gd name="T0" fmla="*/ 2039 w 2100"/>
              <a:gd name="T1" fmla="*/ 553 h 2150"/>
              <a:gd name="T2" fmla="*/ 781 w 2100"/>
              <a:gd name="T3" fmla="*/ 1999 h 2150"/>
              <a:gd name="T4" fmla="*/ 716 w 2100"/>
              <a:gd name="T5" fmla="*/ 2073 h 2150"/>
              <a:gd name="T6" fmla="*/ 479 w 2100"/>
              <a:gd name="T7" fmla="*/ 2089 h 2150"/>
              <a:gd name="T8" fmla="*/ 0 w 2100"/>
              <a:gd name="T9" fmla="*/ 1672 h 2150"/>
              <a:gd name="T10" fmla="*/ 0 w 2100"/>
              <a:gd name="T11" fmla="*/ 0 h 2150"/>
              <a:gd name="T12" fmla="*/ 1659 w 2100"/>
              <a:gd name="T13" fmla="*/ 0 h 2150"/>
              <a:gd name="T14" fmla="*/ 2022 w 2100"/>
              <a:gd name="T15" fmla="*/ 316 h 2150"/>
              <a:gd name="T16" fmla="*/ 2039 w 2100"/>
              <a:gd name="T17" fmla="*/ 553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0" h="2150">
                <a:moveTo>
                  <a:pt x="2039" y="553"/>
                </a:moveTo>
                <a:cubicBezTo>
                  <a:pt x="781" y="1999"/>
                  <a:pt x="781" y="1999"/>
                  <a:pt x="781" y="1999"/>
                </a:cubicBezTo>
                <a:cubicBezTo>
                  <a:pt x="716" y="2073"/>
                  <a:pt x="716" y="2073"/>
                  <a:pt x="716" y="2073"/>
                </a:cubicBezTo>
                <a:cubicBezTo>
                  <a:pt x="655" y="2143"/>
                  <a:pt x="549" y="2150"/>
                  <a:pt x="479" y="2089"/>
                </a:cubicBezTo>
                <a:cubicBezTo>
                  <a:pt x="0" y="1672"/>
                  <a:pt x="0" y="1672"/>
                  <a:pt x="0" y="1672"/>
                </a:cubicBezTo>
                <a:cubicBezTo>
                  <a:pt x="0" y="0"/>
                  <a:pt x="0" y="0"/>
                  <a:pt x="0" y="0"/>
                </a:cubicBezTo>
                <a:cubicBezTo>
                  <a:pt x="1659" y="0"/>
                  <a:pt x="1659" y="0"/>
                  <a:pt x="1659" y="0"/>
                </a:cubicBezTo>
                <a:cubicBezTo>
                  <a:pt x="2022" y="316"/>
                  <a:pt x="2022" y="316"/>
                  <a:pt x="2022" y="316"/>
                </a:cubicBezTo>
                <a:cubicBezTo>
                  <a:pt x="2092" y="377"/>
                  <a:pt x="2100" y="483"/>
                  <a:pt x="2039" y="553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508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" y="3183913"/>
            <a:ext cx="2835285" cy="2582489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" y="3914214"/>
            <a:ext cx="3978652" cy="2380913"/>
          </a:xfrm>
          <a:custGeom>
            <a:avLst/>
            <a:gdLst>
              <a:gd name="T0" fmla="*/ 1288 w 1295"/>
              <a:gd name="T1" fmla="*/ 30 h 775"/>
              <a:gd name="T2" fmla="*/ 709 w 1295"/>
              <a:gd name="T3" fmla="*/ 698 h 775"/>
              <a:gd name="T4" fmla="*/ 472 w 1295"/>
              <a:gd name="T5" fmla="*/ 714 h 775"/>
              <a:gd name="T6" fmla="*/ 0 w 1295"/>
              <a:gd name="T7" fmla="*/ 300 h 775"/>
              <a:gd name="T8" fmla="*/ 0 w 1295"/>
              <a:gd name="T9" fmla="*/ 44 h 775"/>
              <a:gd name="T10" fmla="*/ 577 w 1295"/>
              <a:gd name="T11" fmla="*/ 542 h 775"/>
              <a:gd name="T12" fmla="*/ 814 w 1295"/>
              <a:gd name="T13" fmla="*/ 526 h 775"/>
              <a:gd name="T14" fmla="*/ 923 w 1295"/>
              <a:gd name="T15" fmla="*/ 401 h 775"/>
              <a:gd name="T16" fmla="*/ 1263 w 1295"/>
              <a:gd name="T17" fmla="*/ 8 h 775"/>
              <a:gd name="T18" fmla="*/ 1286 w 1295"/>
              <a:gd name="T19" fmla="*/ 5 h 775"/>
              <a:gd name="T20" fmla="*/ 1288 w 1295"/>
              <a:gd name="T21" fmla="*/ 3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95" h="775">
                <a:moveTo>
                  <a:pt x="1288" y="30"/>
                </a:moveTo>
                <a:cubicBezTo>
                  <a:pt x="709" y="698"/>
                  <a:pt x="709" y="698"/>
                  <a:pt x="709" y="698"/>
                </a:cubicBezTo>
                <a:cubicBezTo>
                  <a:pt x="648" y="768"/>
                  <a:pt x="542" y="775"/>
                  <a:pt x="472" y="714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44"/>
                  <a:pt x="0" y="44"/>
                  <a:pt x="0" y="44"/>
                </a:cubicBezTo>
                <a:cubicBezTo>
                  <a:pt x="577" y="542"/>
                  <a:pt x="577" y="542"/>
                  <a:pt x="577" y="542"/>
                </a:cubicBezTo>
                <a:cubicBezTo>
                  <a:pt x="647" y="603"/>
                  <a:pt x="753" y="596"/>
                  <a:pt x="814" y="526"/>
                </a:cubicBezTo>
                <a:cubicBezTo>
                  <a:pt x="923" y="401"/>
                  <a:pt x="923" y="401"/>
                  <a:pt x="923" y="401"/>
                </a:cubicBezTo>
                <a:cubicBezTo>
                  <a:pt x="1263" y="8"/>
                  <a:pt x="1263" y="8"/>
                  <a:pt x="1263" y="8"/>
                </a:cubicBezTo>
                <a:cubicBezTo>
                  <a:pt x="1269" y="1"/>
                  <a:pt x="1279" y="0"/>
                  <a:pt x="1286" y="5"/>
                </a:cubicBezTo>
                <a:cubicBezTo>
                  <a:pt x="1294" y="11"/>
                  <a:pt x="1295" y="22"/>
                  <a:pt x="1288" y="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046396" y="3210349"/>
            <a:ext cx="543595" cy="606381"/>
          </a:xfrm>
          <a:custGeom>
            <a:avLst/>
            <a:gdLst>
              <a:gd name="T0" fmla="*/ 168 w 177"/>
              <a:gd name="T1" fmla="*/ 5 h 197"/>
              <a:gd name="T2" fmla="*/ 168 w 177"/>
              <a:gd name="T3" fmla="*/ 5 h 197"/>
              <a:gd name="T4" fmla="*/ 171 w 177"/>
              <a:gd name="T5" fmla="*/ 29 h 197"/>
              <a:gd name="T6" fmla="*/ 32 w 177"/>
              <a:gd name="T7" fmla="*/ 189 h 197"/>
              <a:gd name="T8" fmla="*/ 9 w 177"/>
              <a:gd name="T9" fmla="*/ 192 h 197"/>
              <a:gd name="T10" fmla="*/ 9 w 177"/>
              <a:gd name="T11" fmla="*/ 192 h 197"/>
              <a:gd name="T12" fmla="*/ 7 w 177"/>
              <a:gd name="T13" fmla="*/ 168 h 197"/>
              <a:gd name="T14" fmla="*/ 145 w 177"/>
              <a:gd name="T15" fmla="*/ 8 h 197"/>
              <a:gd name="T16" fmla="*/ 168 w 177"/>
              <a:gd name="T17" fmla="*/ 5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97">
                <a:moveTo>
                  <a:pt x="168" y="5"/>
                </a:moveTo>
                <a:cubicBezTo>
                  <a:pt x="168" y="5"/>
                  <a:pt x="168" y="5"/>
                  <a:pt x="168" y="5"/>
                </a:cubicBezTo>
                <a:cubicBezTo>
                  <a:pt x="176" y="11"/>
                  <a:pt x="177" y="22"/>
                  <a:pt x="171" y="29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26" y="196"/>
                  <a:pt x="16" y="197"/>
                  <a:pt x="9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1" y="186"/>
                  <a:pt x="0" y="175"/>
                  <a:pt x="7" y="168"/>
                </a:cubicBezTo>
                <a:cubicBezTo>
                  <a:pt x="145" y="8"/>
                  <a:pt x="145" y="8"/>
                  <a:pt x="145" y="8"/>
                </a:cubicBezTo>
                <a:cubicBezTo>
                  <a:pt x="151" y="1"/>
                  <a:pt x="161" y="0"/>
                  <a:pt x="168" y="5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4664343" y="2812153"/>
            <a:ext cx="269320" cy="290798"/>
          </a:xfrm>
          <a:custGeom>
            <a:avLst/>
            <a:gdLst>
              <a:gd name="T0" fmla="*/ 82 w 88"/>
              <a:gd name="T1" fmla="*/ 30 h 95"/>
              <a:gd name="T2" fmla="*/ 32 w 88"/>
              <a:gd name="T3" fmla="*/ 87 h 95"/>
              <a:gd name="T4" fmla="*/ 9 w 88"/>
              <a:gd name="T5" fmla="*/ 90 h 95"/>
              <a:gd name="T6" fmla="*/ 9 w 88"/>
              <a:gd name="T7" fmla="*/ 90 h 95"/>
              <a:gd name="T8" fmla="*/ 7 w 88"/>
              <a:gd name="T9" fmla="*/ 65 h 95"/>
              <a:gd name="T10" fmla="*/ 56 w 88"/>
              <a:gd name="T11" fmla="*/ 8 h 95"/>
              <a:gd name="T12" fmla="*/ 79 w 88"/>
              <a:gd name="T13" fmla="*/ 6 h 95"/>
              <a:gd name="T14" fmla="*/ 79 w 88"/>
              <a:gd name="T15" fmla="*/ 6 h 95"/>
              <a:gd name="T16" fmla="*/ 82 w 88"/>
              <a:gd name="T17" fmla="*/ 3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8" h="95">
                <a:moveTo>
                  <a:pt x="82" y="30"/>
                </a:moveTo>
                <a:cubicBezTo>
                  <a:pt x="32" y="87"/>
                  <a:pt x="32" y="87"/>
                  <a:pt x="32" y="87"/>
                </a:cubicBezTo>
                <a:cubicBezTo>
                  <a:pt x="26" y="94"/>
                  <a:pt x="16" y="95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1" y="84"/>
                  <a:pt x="0" y="73"/>
                  <a:pt x="7" y="65"/>
                </a:cubicBezTo>
                <a:cubicBezTo>
                  <a:pt x="56" y="8"/>
                  <a:pt x="56" y="8"/>
                  <a:pt x="56" y="8"/>
                </a:cubicBezTo>
                <a:cubicBezTo>
                  <a:pt x="62" y="1"/>
                  <a:pt x="72" y="0"/>
                  <a:pt x="79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7" y="12"/>
                  <a:pt x="88" y="23"/>
                  <a:pt x="82" y="30"/>
                </a:cubicBezTo>
                <a:close/>
              </a:path>
            </a:pathLst>
          </a:custGeom>
          <a:gradFill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6" name="Freeform 7"/>
          <p:cNvSpPr>
            <a:spLocks/>
          </p:cNvSpPr>
          <p:nvPr/>
        </p:nvSpPr>
        <p:spPr bwMode="auto">
          <a:xfrm>
            <a:off x="957" y="2265573"/>
            <a:ext cx="2835285" cy="2582489"/>
          </a:xfrm>
          <a:custGeom>
            <a:avLst/>
            <a:gdLst>
              <a:gd name="T0" fmla="*/ 923 w 923"/>
              <a:gd name="T1" fmla="*/ 639 h 841"/>
              <a:gd name="T2" fmla="*/ 814 w 923"/>
              <a:gd name="T3" fmla="*/ 764 h 841"/>
              <a:gd name="T4" fmla="*/ 577 w 923"/>
              <a:gd name="T5" fmla="*/ 780 h 841"/>
              <a:gd name="T6" fmla="*/ 0 w 923"/>
              <a:gd name="T7" fmla="*/ 283 h 841"/>
              <a:gd name="T8" fmla="*/ 0 w 923"/>
              <a:gd name="T9" fmla="*/ 0 h 841"/>
              <a:gd name="T10" fmla="*/ 705 w 923"/>
              <a:gd name="T11" fmla="*/ 623 h 841"/>
              <a:gd name="T12" fmla="*/ 923 w 923"/>
              <a:gd name="T13" fmla="*/ 639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3" h="841">
                <a:moveTo>
                  <a:pt x="923" y="639"/>
                </a:moveTo>
                <a:cubicBezTo>
                  <a:pt x="814" y="764"/>
                  <a:pt x="814" y="764"/>
                  <a:pt x="814" y="764"/>
                </a:cubicBezTo>
                <a:cubicBezTo>
                  <a:pt x="753" y="834"/>
                  <a:pt x="647" y="841"/>
                  <a:pt x="577" y="780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0"/>
                  <a:pt x="0" y="0"/>
                  <a:pt x="0" y="0"/>
                </a:cubicBezTo>
                <a:cubicBezTo>
                  <a:pt x="705" y="623"/>
                  <a:pt x="705" y="623"/>
                  <a:pt x="705" y="623"/>
                </a:cubicBezTo>
                <a:cubicBezTo>
                  <a:pt x="767" y="678"/>
                  <a:pt x="856" y="682"/>
                  <a:pt x="923" y="6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281DA7-131D-4597-8F75-90E424690386}"/>
              </a:ext>
            </a:extLst>
          </p:cNvPr>
          <p:cNvGrpSpPr/>
          <p:nvPr/>
        </p:nvGrpSpPr>
        <p:grpSpPr>
          <a:xfrm>
            <a:off x="219456" y="3309675"/>
            <a:ext cx="1944749" cy="1559267"/>
            <a:chOff x="206961" y="3524288"/>
            <a:chExt cx="1607230" cy="1171499"/>
          </a:xfrm>
          <a:solidFill>
            <a:srgbClr val="FF0000"/>
          </a:solidFill>
        </p:grpSpPr>
        <p:sp>
          <p:nvSpPr>
            <p:cNvPr id="69" name="Rectangle 68"/>
            <p:cNvSpPr/>
            <p:nvPr/>
          </p:nvSpPr>
          <p:spPr>
            <a:xfrm>
              <a:off x="767338" y="3923055"/>
              <a:ext cx="1046853" cy="4855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20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+mn-ea"/>
                  <a:cs typeface="+mn-cs"/>
                </a:rPr>
                <a:t>Debt </a:t>
              </a:r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206961" y="3524288"/>
              <a:ext cx="864230" cy="1171499"/>
            </a:xfrm>
            <a:custGeom>
              <a:avLst/>
              <a:gdLst>
                <a:gd name="T0" fmla="*/ 189 w 515"/>
                <a:gd name="T1" fmla="*/ 755 h 755"/>
                <a:gd name="T2" fmla="*/ 0 w 515"/>
                <a:gd name="T3" fmla="*/ 755 h 755"/>
                <a:gd name="T4" fmla="*/ 0 w 515"/>
                <a:gd name="T5" fmla="*/ 0 h 755"/>
                <a:gd name="T6" fmla="*/ 515 w 515"/>
                <a:gd name="T7" fmla="*/ 0 h 755"/>
                <a:gd name="T8" fmla="*/ 515 w 515"/>
                <a:gd name="T9" fmla="*/ 234 h 755"/>
                <a:gd name="T10" fmla="*/ 457 w 515"/>
                <a:gd name="T11" fmla="*/ 234 h 755"/>
                <a:gd name="T12" fmla="*/ 457 w 515"/>
                <a:gd name="T13" fmla="*/ 58 h 755"/>
                <a:gd name="T14" fmla="*/ 57 w 515"/>
                <a:gd name="T15" fmla="*/ 58 h 755"/>
                <a:gd name="T16" fmla="*/ 57 w 515"/>
                <a:gd name="T17" fmla="*/ 697 h 755"/>
                <a:gd name="T18" fmla="*/ 189 w 515"/>
                <a:gd name="T19" fmla="*/ 697 h 755"/>
                <a:gd name="T20" fmla="*/ 189 w 515"/>
                <a:gd name="T21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5" h="755">
                  <a:moveTo>
                    <a:pt x="189" y="755"/>
                  </a:moveTo>
                  <a:lnTo>
                    <a:pt x="0" y="755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515" y="234"/>
                  </a:lnTo>
                  <a:lnTo>
                    <a:pt x="457" y="234"/>
                  </a:lnTo>
                  <a:lnTo>
                    <a:pt x="457" y="58"/>
                  </a:lnTo>
                  <a:lnTo>
                    <a:pt x="57" y="58"/>
                  </a:lnTo>
                  <a:lnTo>
                    <a:pt x="57" y="697"/>
                  </a:lnTo>
                  <a:lnTo>
                    <a:pt x="189" y="697"/>
                  </a:lnTo>
                  <a:lnTo>
                    <a:pt x="189" y="75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972953" y="1785438"/>
            <a:ext cx="1280160" cy="1280160"/>
            <a:chOff x="5074551" y="1758790"/>
            <a:chExt cx="1280160" cy="1280160"/>
          </a:xfrm>
        </p:grpSpPr>
        <p:grpSp>
          <p:nvGrpSpPr>
            <p:cNvPr id="49" name="Group 48"/>
            <p:cNvGrpSpPr/>
            <p:nvPr/>
          </p:nvGrpSpPr>
          <p:grpSpPr>
            <a:xfrm>
              <a:off x="5074551" y="1758790"/>
              <a:ext cx="1280160" cy="1280160"/>
              <a:chOff x="5442991" y="1385888"/>
              <a:chExt cx="1362075" cy="1362075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auto">
              <a:xfrm>
                <a:off x="5442991" y="1385888"/>
                <a:ext cx="1362075" cy="1362075"/>
              </a:xfrm>
              <a:prstGeom prst="ellipse">
                <a:avLst/>
              </a:prstGeom>
              <a:solidFill>
                <a:srgbClr val="E7BA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auto">
              <a:xfrm>
                <a:off x="5579516" y="1522413"/>
                <a:ext cx="1089025" cy="108902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7FD6"/>
                  </a:gs>
                  <a:gs pos="0">
                    <a:srgbClr val="09DC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0" name="Freeform 33"/>
            <p:cNvSpPr>
              <a:spLocks noEditPoints="1"/>
            </p:cNvSpPr>
            <p:nvPr/>
          </p:nvSpPr>
          <p:spPr bwMode="auto">
            <a:xfrm>
              <a:off x="5478187" y="2141685"/>
              <a:ext cx="472889" cy="514370"/>
            </a:xfrm>
            <a:custGeom>
              <a:avLst/>
              <a:gdLst>
                <a:gd name="T0" fmla="*/ 223 w 300"/>
                <a:gd name="T1" fmla="*/ 236 h 326"/>
                <a:gd name="T2" fmla="*/ 198 w 300"/>
                <a:gd name="T3" fmla="*/ 218 h 326"/>
                <a:gd name="T4" fmla="*/ 102 w 300"/>
                <a:gd name="T5" fmla="*/ 218 h 326"/>
                <a:gd name="T6" fmla="*/ 77 w 300"/>
                <a:gd name="T7" fmla="*/ 236 h 326"/>
                <a:gd name="T8" fmla="*/ 0 w 300"/>
                <a:gd name="T9" fmla="*/ 295 h 326"/>
                <a:gd name="T10" fmla="*/ 135 w 300"/>
                <a:gd name="T11" fmla="*/ 326 h 326"/>
                <a:gd name="T12" fmla="*/ 165 w 300"/>
                <a:gd name="T13" fmla="*/ 326 h 326"/>
                <a:gd name="T14" fmla="*/ 291 w 300"/>
                <a:gd name="T15" fmla="*/ 265 h 326"/>
                <a:gd name="T16" fmla="*/ 10 w 300"/>
                <a:gd name="T17" fmla="*/ 295 h 326"/>
                <a:gd name="T18" fmla="*/ 120 w 300"/>
                <a:gd name="T19" fmla="*/ 301 h 326"/>
                <a:gd name="T20" fmla="*/ 135 w 300"/>
                <a:gd name="T21" fmla="*/ 297 h 326"/>
                <a:gd name="T22" fmla="*/ 86 w 300"/>
                <a:gd name="T23" fmla="*/ 241 h 326"/>
                <a:gd name="T24" fmla="*/ 141 w 300"/>
                <a:gd name="T25" fmla="*/ 316 h 326"/>
                <a:gd name="T26" fmla="*/ 156 w 300"/>
                <a:gd name="T27" fmla="*/ 301 h 326"/>
                <a:gd name="T28" fmla="*/ 155 w 300"/>
                <a:gd name="T29" fmla="*/ 291 h 326"/>
                <a:gd name="T30" fmla="*/ 150 w 300"/>
                <a:gd name="T31" fmla="*/ 273 h 326"/>
                <a:gd name="T32" fmla="*/ 204 w 300"/>
                <a:gd name="T33" fmla="*/ 226 h 326"/>
                <a:gd name="T34" fmla="*/ 157 w 300"/>
                <a:gd name="T35" fmla="*/ 266 h 326"/>
                <a:gd name="T36" fmla="*/ 165 w 300"/>
                <a:gd name="T37" fmla="*/ 297 h 326"/>
                <a:gd name="T38" fmla="*/ 181 w 300"/>
                <a:gd name="T39" fmla="*/ 301 h 326"/>
                <a:gd name="T40" fmla="*/ 290 w 300"/>
                <a:gd name="T41" fmla="*/ 295 h 326"/>
                <a:gd name="T42" fmla="*/ 70 w 300"/>
                <a:gd name="T43" fmla="*/ 231 h 326"/>
                <a:gd name="T44" fmla="*/ 97 w 300"/>
                <a:gd name="T45" fmla="*/ 198 h 326"/>
                <a:gd name="T46" fmla="*/ 196 w 300"/>
                <a:gd name="T47" fmla="*/ 208 h 326"/>
                <a:gd name="T48" fmla="*/ 230 w 300"/>
                <a:gd name="T49" fmla="*/ 106 h 326"/>
                <a:gd name="T50" fmla="*/ 230 w 300"/>
                <a:gd name="T51" fmla="*/ 18 h 326"/>
                <a:gd name="T52" fmla="*/ 229 w 300"/>
                <a:gd name="T53" fmla="*/ 18 h 326"/>
                <a:gd name="T54" fmla="*/ 228 w 300"/>
                <a:gd name="T55" fmla="*/ 17 h 326"/>
                <a:gd name="T56" fmla="*/ 228 w 300"/>
                <a:gd name="T57" fmla="*/ 16 h 326"/>
                <a:gd name="T58" fmla="*/ 227 w 300"/>
                <a:gd name="T59" fmla="*/ 16 h 326"/>
                <a:gd name="T60" fmla="*/ 226 w 300"/>
                <a:gd name="T61" fmla="*/ 16 h 326"/>
                <a:gd name="T62" fmla="*/ 225 w 300"/>
                <a:gd name="T63" fmla="*/ 16 h 326"/>
                <a:gd name="T64" fmla="*/ 104 w 300"/>
                <a:gd name="T65" fmla="*/ 16 h 326"/>
                <a:gd name="T66" fmla="*/ 70 w 300"/>
                <a:gd name="T67" fmla="*/ 106 h 326"/>
                <a:gd name="T68" fmla="*/ 209 w 300"/>
                <a:gd name="T69" fmla="*/ 195 h 326"/>
                <a:gd name="T70" fmla="*/ 150 w 300"/>
                <a:gd name="T71" fmla="*/ 186 h 326"/>
                <a:gd name="T72" fmla="*/ 181 w 300"/>
                <a:gd name="T73" fmla="*/ 205 h 326"/>
                <a:gd name="T74" fmla="*/ 85 w 300"/>
                <a:gd name="T75" fmla="*/ 130 h 326"/>
                <a:gd name="T76" fmla="*/ 215 w 300"/>
                <a:gd name="T77" fmla="*/ 116 h 326"/>
                <a:gd name="T78" fmla="*/ 206 w 300"/>
                <a:gd name="T79" fmla="*/ 191 h 326"/>
                <a:gd name="T80" fmla="*/ 233 w 300"/>
                <a:gd name="T81" fmla="*/ 166 h 326"/>
                <a:gd name="T82" fmla="*/ 160 w 300"/>
                <a:gd name="T83" fmla="*/ 186 h 326"/>
                <a:gd name="T84" fmla="*/ 225 w 300"/>
                <a:gd name="T85" fmla="*/ 116 h 326"/>
                <a:gd name="T86" fmla="*/ 230 w 300"/>
                <a:gd name="T87" fmla="*/ 156 h 326"/>
                <a:gd name="T88" fmla="*/ 104 w 300"/>
                <a:gd name="T89" fmla="*/ 26 h 326"/>
                <a:gd name="T90" fmla="*/ 222 w 300"/>
                <a:gd name="T91" fmla="*/ 26 h 326"/>
                <a:gd name="T92" fmla="*/ 94 w 300"/>
                <a:gd name="T93" fmla="*/ 71 h 326"/>
                <a:gd name="T94" fmla="*/ 94 w 300"/>
                <a:gd name="T95" fmla="*/ 71 h 326"/>
                <a:gd name="T96" fmla="*/ 91 w 300"/>
                <a:gd name="T97" fmla="*/ 73 h 326"/>
                <a:gd name="T98" fmla="*/ 91 w 300"/>
                <a:gd name="T99" fmla="*/ 73 h 326"/>
                <a:gd name="T100" fmla="*/ 75 w 300"/>
                <a:gd name="T101" fmla="*/ 61 h 326"/>
                <a:gd name="T102" fmla="*/ 73 w 300"/>
                <a:gd name="T103" fmla="*/ 116 h 326"/>
                <a:gd name="T104" fmla="*/ 70 w 300"/>
                <a:gd name="T105" fmla="*/ 15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26">
                  <a:moveTo>
                    <a:pt x="291" y="265"/>
                  </a:moveTo>
                  <a:cubicBezTo>
                    <a:pt x="284" y="255"/>
                    <a:pt x="274" y="248"/>
                    <a:pt x="263" y="245"/>
                  </a:cubicBezTo>
                  <a:cubicBezTo>
                    <a:pt x="263" y="245"/>
                    <a:pt x="263" y="245"/>
                    <a:pt x="263" y="245"/>
                  </a:cubicBezTo>
                  <a:cubicBezTo>
                    <a:pt x="223" y="236"/>
                    <a:pt x="223" y="236"/>
                    <a:pt x="223" y="236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1" y="218"/>
                    <a:pt x="208" y="216"/>
                    <a:pt x="205" y="216"/>
                  </a:cubicBezTo>
                  <a:cubicBezTo>
                    <a:pt x="203" y="216"/>
                    <a:pt x="200" y="216"/>
                    <a:pt x="198" y="218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50" y="259"/>
                    <a:pt x="150" y="259"/>
                    <a:pt x="150" y="259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0" y="216"/>
                    <a:pt x="97" y="216"/>
                    <a:pt x="95" y="216"/>
                  </a:cubicBezTo>
                  <a:cubicBezTo>
                    <a:pt x="92" y="216"/>
                    <a:pt x="90" y="218"/>
                    <a:pt x="88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26" y="248"/>
                    <a:pt x="16" y="255"/>
                    <a:pt x="10" y="265"/>
                  </a:cubicBezTo>
                  <a:cubicBezTo>
                    <a:pt x="4" y="274"/>
                    <a:pt x="0" y="284"/>
                    <a:pt x="0" y="29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8"/>
                    <a:pt x="9" y="326"/>
                    <a:pt x="20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280" y="326"/>
                    <a:pt x="280" y="326"/>
                    <a:pt x="280" y="326"/>
                  </a:cubicBezTo>
                  <a:cubicBezTo>
                    <a:pt x="291" y="326"/>
                    <a:pt x="300" y="318"/>
                    <a:pt x="300" y="308"/>
                  </a:cubicBezTo>
                  <a:cubicBezTo>
                    <a:pt x="300" y="295"/>
                    <a:pt x="300" y="295"/>
                    <a:pt x="300" y="295"/>
                  </a:cubicBezTo>
                  <a:cubicBezTo>
                    <a:pt x="300" y="284"/>
                    <a:pt x="297" y="274"/>
                    <a:pt x="291" y="265"/>
                  </a:cubicBezTo>
                  <a:close/>
                  <a:moveTo>
                    <a:pt x="131" y="316"/>
                  </a:moveTo>
                  <a:cubicBezTo>
                    <a:pt x="20" y="316"/>
                    <a:pt x="20" y="316"/>
                    <a:pt x="20" y="316"/>
                  </a:cubicBezTo>
                  <a:cubicBezTo>
                    <a:pt x="15" y="316"/>
                    <a:pt x="10" y="312"/>
                    <a:pt x="10" y="308"/>
                  </a:cubicBezTo>
                  <a:cubicBezTo>
                    <a:pt x="10" y="295"/>
                    <a:pt x="10" y="295"/>
                    <a:pt x="10" y="295"/>
                  </a:cubicBezTo>
                  <a:cubicBezTo>
                    <a:pt x="10" y="279"/>
                    <a:pt x="20" y="260"/>
                    <a:pt x="39" y="254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7" y="300"/>
                    <a:pt x="118" y="301"/>
                    <a:pt x="120" y="301"/>
                  </a:cubicBezTo>
                  <a:cubicBezTo>
                    <a:pt x="120" y="301"/>
                    <a:pt x="120" y="301"/>
                    <a:pt x="120" y="301"/>
                  </a:cubicBezTo>
                  <a:cubicBezTo>
                    <a:pt x="121" y="301"/>
                    <a:pt x="123" y="300"/>
                    <a:pt x="124" y="299"/>
                  </a:cubicBezTo>
                  <a:cubicBezTo>
                    <a:pt x="131" y="292"/>
                    <a:pt x="131" y="292"/>
                    <a:pt x="131" y="292"/>
                  </a:cubicBezTo>
                  <a:cubicBezTo>
                    <a:pt x="132" y="294"/>
                    <a:pt x="133" y="295"/>
                    <a:pt x="135" y="297"/>
                  </a:cubicBezTo>
                  <a:lnTo>
                    <a:pt x="131" y="316"/>
                  </a:lnTo>
                  <a:close/>
                  <a:moveTo>
                    <a:pt x="132" y="277"/>
                  </a:moveTo>
                  <a:cubicBezTo>
                    <a:pt x="121" y="288"/>
                    <a:pt x="121" y="288"/>
                    <a:pt x="121" y="288"/>
                  </a:cubicBezTo>
                  <a:cubicBezTo>
                    <a:pt x="86" y="241"/>
                    <a:pt x="86" y="241"/>
                    <a:pt x="86" y="241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143" y="266"/>
                    <a:pt x="143" y="266"/>
                    <a:pt x="143" y="266"/>
                  </a:cubicBezTo>
                  <a:lnTo>
                    <a:pt x="132" y="277"/>
                  </a:lnTo>
                  <a:close/>
                  <a:moveTo>
                    <a:pt x="141" y="316"/>
                  </a:moveTo>
                  <a:cubicBezTo>
                    <a:pt x="144" y="301"/>
                    <a:pt x="144" y="301"/>
                    <a:pt x="144" y="301"/>
                  </a:cubicBezTo>
                  <a:cubicBezTo>
                    <a:pt x="145" y="301"/>
                    <a:pt x="145" y="301"/>
                    <a:pt x="14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6" y="301"/>
                    <a:pt x="156" y="301"/>
                  </a:cubicBezTo>
                  <a:cubicBezTo>
                    <a:pt x="159" y="316"/>
                    <a:pt x="159" y="316"/>
                    <a:pt x="159" y="316"/>
                  </a:cubicBezTo>
                  <a:lnTo>
                    <a:pt x="141" y="316"/>
                  </a:lnTo>
                  <a:close/>
                  <a:moveTo>
                    <a:pt x="160" y="286"/>
                  </a:moveTo>
                  <a:cubicBezTo>
                    <a:pt x="160" y="289"/>
                    <a:pt x="158" y="291"/>
                    <a:pt x="155" y="291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2" y="291"/>
                    <a:pt x="140" y="289"/>
                    <a:pt x="140" y="286"/>
                  </a:cubicBezTo>
                  <a:cubicBezTo>
                    <a:pt x="140" y="283"/>
                    <a:pt x="140" y="283"/>
                    <a:pt x="140" y="283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60" y="283"/>
                    <a:pt x="160" y="283"/>
                    <a:pt x="160" y="283"/>
                  </a:cubicBezTo>
                  <a:lnTo>
                    <a:pt x="160" y="286"/>
                  </a:lnTo>
                  <a:close/>
                  <a:moveTo>
                    <a:pt x="157" y="266"/>
                  </a:moveTo>
                  <a:cubicBezTo>
                    <a:pt x="204" y="226"/>
                    <a:pt x="204" y="226"/>
                    <a:pt x="204" y="22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180" y="288"/>
                    <a:pt x="180" y="288"/>
                    <a:pt x="180" y="288"/>
                  </a:cubicBezTo>
                  <a:cubicBezTo>
                    <a:pt x="169" y="277"/>
                    <a:pt x="169" y="277"/>
                    <a:pt x="169" y="277"/>
                  </a:cubicBezTo>
                  <a:lnTo>
                    <a:pt x="157" y="266"/>
                  </a:lnTo>
                  <a:close/>
                  <a:moveTo>
                    <a:pt x="290" y="308"/>
                  </a:moveTo>
                  <a:cubicBezTo>
                    <a:pt x="290" y="312"/>
                    <a:pt x="286" y="316"/>
                    <a:pt x="280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5" y="297"/>
                    <a:pt x="165" y="297"/>
                    <a:pt x="165" y="297"/>
                  </a:cubicBezTo>
                  <a:cubicBezTo>
                    <a:pt x="167" y="295"/>
                    <a:pt x="168" y="294"/>
                    <a:pt x="169" y="292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8" y="300"/>
                    <a:pt x="179" y="301"/>
                    <a:pt x="180" y="301"/>
                  </a:cubicBezTo>
                  <a:cubicBezTo>
                    <a:pt x="180" y="301"/>
                    <a:pt x="180" y="301"/>
                    <a:pt x="181" y="301"/>
                  </a:cubicBezTo>
                  <a:cubicBezTo>
                    <a:pt x="182" y="301"/>
                    <a:pt x="183" y="300"/>
                    <a:pt x="184" y="299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61" y="254"/>
                    <a:pt x="261" y="254"/>
                    <a:pt x="261" y="254"/>
                  </a:cubicBezTo>
                  <a:cubicBezTo>
                    <a:pt x="280" y="260"/>
                    <a:pt x="290" y="279"/>
                    <a:pt x="290" y="295"/>
                  </a:cubicBezTo>
                  <a:lnTo>
                    <a:pt x="290" y="308"/>
                  </a:lnTo>
                  <a:close/>
                  <a:moveTo>
                    <a:pt x="65" y="165"/>
                  </a:moveTo>
                  <a:cubicBezTo>
                    <a:pt x="65" y="226"/>
                    <a:pt x="65" y="226"/>
                    <a:pt x="65" y="226"/>
                  </a:cubicBezTo>
                  <a:cubicBezTo>
                    <a:pt x="65" y="229"/>
                    <a:pt x="67" y="231"/>
                    <a:pt x="70" y="231"/>
                  </a:cubicBezTo>
                  <a:cubicBezTo>
                    <a:pt x="73" y="231"/>
                    <a:pt x="75" y="229"/>
                    <a:pt x="75" y="226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83" y="177"/>
                    <a:pt x="89" y="189"/>
                    <a:pt x="97" y="198"/>
                  </a:cubicBezTo>
                  <a:cubicBezTo>
                    <a:pt x="111" y="216"/>
                    <a:pt x="130" y="226"/>
                    <a:pt x="150" y="226"/>
                  </a:cubicBezTo>
                  <a:cubicBezTo>
                    <a:pt x="166" y="226"/>
                    <a:pt x="181" y="220"/>
                    <a:pt x="193" y="208"/>
                  </a:cubicBezTo>
                  <a:cubicBezTo>
                    <a:pt x="193" y="208"/>
                    <a:pt x="194" y="208"/>
                    <a:pt x="194" y="208"/>
                  </a:cubicBezTo>
                  <a:cubicBezTo>
                    <a:pt x="194" y="208"/>
                    <a:pt x="195" y="208"/>
                    <a:pt x="196" y="208"/>
                  </a:cubicBezTo>
                  <a:cubicBezTo>
                    <a:pt x="202" y="208"/>
                    <a:pt x="208" y="207"/>
                    <a:pt x="214" y="204"/>
                  </a:cubicBezTo>
                  <a:cubicBezTo>
                    <a:pt x="232" y="195"/>
                    <a:pt x="245" y="174"/>
                    <a:pt x="245" y="151"/>
                  </a:cubicBezTo>
                  <a:cubicBezTo>
                    <a:pt x="245" y="121"/>
                    <a:pt x="245" y="121"/>
                    <a:pt x="245" y="121"/>
                  </a:cubicBezTo>
                  <a:cubicBezTo>
                    <a:pt x="245" y="113"/>
                    <a:pt x="238" y="106"/>
                    <a:pt x="230" y="106"/>
                  </a:cubicBezTo>
                  <a:cubicBezTo>
                    <a:pt x="228" y="106"/>
                    <a:pt x="228" y="106"/>
                    <a:pt x="228" y="106"/>
                  </a:cubicBezTo>
                  <a:cubicBezTo>
                    <a:pt x="239" y="64"/>
                    <a:pt x="234" y="2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4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12" y="18"/>
                    <a:pt x="197" y="15"/>
                    <a:pt x="181" y="11"/>
                  </a:cubicBezTo>
                  <a:cubicBezTo>
                    <a:pt x="154" y="6"/>
                    <a:pt x="126" y="0"/>
                    <a:pt x="104" y="16"/>
                  </a:cubicBezTo>
                  <a:cubicBezTo>
                    <a:pt x="104" y="16"/>
                    <a:pt x="103" y="16"/>
                    <a:pt x="103" y="16"/>
                  </a:cubicBezTo>
                  <a:cubicBezTo>
                    <a:pt x="81" y="16"/>
                    <a:pt x="65" y="34"/>
                    <a:pt x="65" y="61"/>
                  </a:cubicBezTo>
                  <a:cubicBezTo>
                    <a:pt x="65" y="73"/>
                    <a:pt x="68" y="92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62" y="106"/>
                    <a:pt x="55" y="113"/>
                    <a:pt x="55" y="12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7"/>
                    <a:pt x="59" y="163"/>
                    <a:pt x="65" y="165"/>
                  </a:cubicBezTo>
                  <a:close/>
                  <a:moveTo>
                    <a:pt x="209" y="195"/>
                  </a:moveTo>
                  <a:cubicBezTo>
                    <a:pt x="199" y="200"/>
                    <a:pt x="188" y="199"/>
                    <a:pt x="179" y="192"/>
                  </a:cubicBezTo>
                  <a:cubicBezTo>
                    <a:pt x="180" y="190"/>
                    <a:pt x="180" y="188"/>
                    <a:pt x="180" y="186"/>
                  </a:cubicBezTo>
                  <a:cubicBezTo>
                    <a:pt x="180" y="178"/>
                    <a:pt x="173" y="171"/>
                    <a:pt x="165" y="171"/>
                  </a:cubicBezTo>
                  <a:cubicBezTo>
                    <a:pt x="157" y="171"/>
                    <a:pt x="150" y="178"/>
                    <a:pt x="150" y="186"/>
                  </a:cubicBezTo>
                  <a:cubicBezTo>
                    <a:pt x="150" y="194"/>
                    <a:pt x="157" y="201"/>
                    <a:pt x="165" y="201"/>
                  </a:cubicBezTo>
                  <a:cubicBezTo>
                    <a:pt x="167" y="201"/>
                    <a:pt x="170" y="200"/>
                    <a:pt x="172" y="199"/>
                  </a:cubicBezTo>
                  <a:cubicBezTo>
                    <a:pt x="172" y="199"/>
                    <a:pt x="172" y="200"/>
                    <a:pt x="172" y="200"/>
                  </a:cubicBezTo>
                  <a:cubicBezTo>
                    <a:pt x="175" y="202"/>
                    <a:pt x="178" y="204"/>
                    <a:pt x="181" y="205"/>
                  </a:cubicBezTo>
                  <a:cubicBezTo>
                    <a:pt x="172" y="212"/>
                    <a:pt x="161" y="216"/>
                    <a:pt x="150" y="216"/>
                  </a:cubicBezTo>
                  <a:cubicBezTo>
                    <a:pt x="133" y="216"/>
                    <a:pt x="117" y="207"/>
                    <a:pt x="105" y="192"/>
                  </a:cubicBezTo>
                  <a:cubicBezTo>
                    <a:pt x="92" y="176"/>
                    <a:pt x="85" y="156"/>
                    <a:pt x="85" y="136"/>
                  </a:cubicBezTo>
                  <a:cubicBezTo>
                    <a:pt x="85" y="130"/>
                    <a:pt x="85" y="130"/>
                    <a:pt x="85" y="130"/>
                  </a:cubicBezTo>
                  <a:cubicBezTo>
                    <a:pt x="85" y="112"/>
                    <a:pt x="95" y="88"/>
                    <a:pt x="98" y="80"/>
                  </a:cubicBezTo>
                  <a:cubicBezTo>
                    <a:pt x="133" y="76"/>
                    <a:pt x="161" y="80"/>
                    <a:pt x="178" y="85"/>
                  </a:cubicBezTo>
                  <a:cubicBezTo>
                    <a:pt x="193" y="88"/>
                    <a:pt x="203" y="93"/>
                    <a:pt x="206" y="94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5" y="152"/>
                    <a:pt x="210" y="169"/>
                    <a:pt x="202" y="183"/>
                  </a:cubicBezTo>
                  <a:cubicBezTo>
                    <a:pt x="200" y="186"/>
                    <a:pt x="201" y="189"/>
                    <a:pt x="203" y="190"/>
                  </a:cubicBezTo>
                  <a:cubicBezTo>
                    <a:pt x="204" y="191"/>
                    <a:pt x="205" y="191"/>
                    <a:pt x="206" y="191"/>
                  </a:cubicBezTo>
                  <a:cubicBezTo>
                    <a:pt x="208" y="191"/>
                    <a:pt x="209" y="190"/>
                    <a:pt x="210" y="188"/>
                  </a:cubicBezTo>
                  <a:cubicBezTo>
                    <a:pt x="215" y="181"/>
                    <a:pt x="218" y="174"/>
                    <a:pt x="221" y="166"/>
                  </a:cubicBezTo>
                  <a:cubicBezTo>
                    <a:pt x="230" y="166"/>
                    <a:pt x="230" y="166"/>
                    <a:pt x="230" y="166"/>
                  </a:cubicBezTo>
                  <a:cubicBezTo>
                    <a:pt x="231" y="166"/>
                    <a:pt x="232" y="166"/>
                    <a:pt x="233" y="166"/>
                  </a:cubicBezTo>
                  <a:cubicBezTo>
                    <a:pt x="229" y="179"/>
                    <a:pt x="220" y="190"/>
                    <a:pt x="209" y="195"/>
                  </a:cubicBezTo>
                  <a:close/>
                  <a:moveTo>
                    <a:pt x="170" y="186"/>
                  </a:moveTo>
                  <a:cubicBezTo>
                    <a:pt x="170" y="189"/>
                    <a:pt x="168" y="191"/>
                    <a:pt x="165" y="191"/>
                  </a:cubicBezTo>
                  <a:cubicBezTo>
                    <a:pt x="162" y="191"/>
                    <a:pt x="160" y="189"/>
                    <a:pt x="160" y="186"/>
                  </a:cubicBezTo>
                  <a:cubicBezTo>
                    <a:pt x="160" y="183"/>
                    <a:pt x="162" y="181"/>
                    <a:pt x="165" y="181"/>
                  </a:cubicBezTo>
                  <a:cubicBezTo>
                    <a:pt x="168" y="181"/>
                    <a:pt x="170" y="183"/>
                    <a:pt x="170" y="186"/>
                  </a:cubicBezTo>
                  <a:close/>
                  <a:moveTo>
                    <a:pt x="225" y="136"/>
                  </a:moveTo>
                  <a:cubicBezTo>
                    <a:pt x="225" y="116"/>
                    <a:pt x="225" y="116"/>
                    <a:pt x="225" y="116"/>
                  </a:cubicBezTo>
                  <a:cubicBezTo>
                    <a:pt x="230" y="116"/>
                    <a:pt x="230" y="116"/>
                    <a:pt x="230" y="116"/>
                  </a:cubicBezTo>
                  <a:cubicBezTo>
                    <a:pt x="233" y="116"/>
                    <a:pt x="235" y="118"/>
                    <a:pt x="235" y="121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4"/>
                    <a:pt x="233" y="156"/>
                    <a:pt x="230" y="156"/>
                  </a:cubicBezTo>
                  <a:cubicBezTo>
                    <a:pt x="223" y="156"/>
                    <a:pt x="223" y="156"/>
                    <a:pt x="223" y="156"/>
                  </a:cubicBezTo>
                  <a:cubicBezTo>
                    <a:pt x="225" y="149"/>
                    <a:pt x="225" y="142"/>
                    <a:pt x="225" y="136"/>
                  </a:cubicBezTo>
                  <a:close/>
                  <a:moveTo>
                    <a:pt x="103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8" y="26"/>
                    <a:pt x="109" y="25"/>
                  </a:cubicBezTo>
                  <a:cubicBezTo>
                    <a:pt x="127" y="11"/>
                    <a:pt x="153" y="16"/>
                    <a:pt x="179" y="21"/>
                  </a:cubicBezTo>
                  <a:cubicBezTo>
                    <a:pt x="192" y="24"/>
                    <a:pt x="205" y="26"/>
                    <a:pt x="216" y="26"/>
                  </a:cubicBezTo>
                  <a:cubicBezTo>
                    <a:pt x="218" y="26"/>
                    <a:pt x="220" y="26"/>
                    <a:pt x="222" y="26"/>
                  </a:cubicBezTo>
                  <a:cubicBezTo>
                    <a:pt x="225" y="37"/>
                    <a:pt x="228" y="65"/>
                    <a:pt x="219" y="100"/>
                  </a:cubicBezTo>
                  <a:cubicBezTo>
                    <a:pt x="215" y="89"/>
                    <a:pt x="215" y="89"/>
                    <a:pt x="215" y="89"/>
                  </a:cubicBezTo>
                  <a:cubicBezTo>
                    <a:pt x="214" y="88"/>
                    <a:pt x="214" y="87"/>
                    <a:pt x="213" y="86"/>
                  </a:cubicBezTo>
                  <a:cubicBezTo>
                    <a:pt x="211" y="85"/>
                    <a:pt x="167" y="62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3" y="71"/>
                    <a:pt x="93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1" y="72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0" y="74"/>
                    <a:pt x="85" y="86"/>
                    <a:pt x="80" y="101"/>
                  </a:cubicBezTo>
                  <a:cubicBezTo>
                    <a:pt x="78" y="87"/>
                    <a:pt x="75" y="71"/>
                    <a:pt x="75" y="61"/>
                  </a:cubicBezTo>
                  <a:cubicBezTo>
                    <a:pt x="75" y="37"/>
                    <a:pt x="89" y="26"/>
                    <a:pt x="103" y="26"/>
                  </a:cubicBezTo>
                  <a:close/>
                  <a:moveTo>
                    <a:pt x="65" y="121"/>
                  </a:moveTo>
                  <a:cubicBezTo>
                    <a:pt x="65" y="118"/>
                    <a:pt x="67" y="116"/>
                    <a:pt x="70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4" y="120"/>
                    <a:pt x="75" y="124"/>
                    <a:pt x="75" y="125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75" y="142"/>
                    <a:pt x="76" y="149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7" y="156"/>
                    <a:pt x="65" y="154"/>
                    <a:pt x="65" y="151"/>
                  </a:cubicBezTo>
                  <a:lnTo>
                    <a:pt x="65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913968" y="4277742"/>
            <a:ext cx="1280160" cy="1280160"/>
            <a:chOff x="5074551" y="1758790"/>
            <a:chExt cx="1280160" cy="1280160"/>
          </a:xfrm>
        </p:grpSpPr>
        <p:grpSp>
          <p:nvGrpSpPr>
            <p:cNvPr id="119" name="Group 118"/>
            <p:cNvGrpSpPr/>
            <p:nvPr/>
          </p:nvGrpSpPr>
          <p:grpSpPr>
            <a:xfrm>
              <a:off x="5074551" y="1758790"/>
              <a:ext cx="1280160" cy="1280160"/>
              <a:chOff x="5442991" y="1385888"/>
              <a:chExt cx="1362075" cy="1362075"/>
            </a:xfrm>
          </p:grpSpPr>
          <p:sp>
            <p:nvSpPr>
              <p:cNvPr id="121" name="Oval 19"/>
              <p:cNvSpPr>
                <a:spLocks noChangeArrowheads="1"/>
              </p:cNvSpPr>
              <p:nvPr/>
            </p:nvSpPr>
            <p:spPr bwMode="auto">
              <a:xfrm>
                <a:off x="5442991" y="1385888"/>
                <a:ext cx="1362075" cy="1362075"/>
              </a:xfrm>
              <a:prstGeom prst="ellipse">
                <a:avLst/>
              </a:prstGeom>
              <a:solidFill>
                <a:srgbClr val="E7BA4B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2" name="Oval 20"/>
              <p:cNvSpPr>
                <a:spLocks noChangeArrowheads="1"/>
              </p:cNvSpPr>
              <p:nvPr/>
            </p:nvSpPr>
            <p:spPr bwMode="auto">
              <a:xfrm>
                <a:off x="5579516" y="1522413"/>
                <a:ext cx="1089025" cy="108902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7FD6"/>
                  </a:gs>
                  <a:gs pos="0">
                    <a:srgbClr val="09DC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20" name="Freeform 33"/>
            <p:cNvSpPr>
              <a:spLocks noEditPoints="1"/>
            </p:cNvSpPr>
            <p:nvPr/>
          </p:nvSpPr>
          <p:spPr bwMode="auto">
            <a:xfrm>
              <a:off x="5478187" y="2141685"/>
              <a:ext cx="472889" cy="514370"/>
            </a:xfrm>
            <a:custGeom>
              <a:avLst/>
              <a:gdLst>
                <a:gd name="T0" fmla="*/ 223 w 300"/>
                <a:gd name="T1" fmla="*/ 236 h 326"/>
                <a:gd name="T2" fmla="*/ 198 w 300"/>
                <a:gd name="T3" fmla="*/ 218 h 326"/>
                <a:gd name="T4" fmla="*/ 102 w 300"/>
                <a:gd name="T5" fmla="*/ 218 h 326"/>
                <a:gd name="T6" fmla="*/ 77 w 300"/>
                <a:gd name="T7" fmla="*/ 236 h 326"/>
                <a:gd name="T8" fmla="*/ 0 w 300"/>
                <a:gd name="T9" fmla="*/ 295 h 326"/>
                <a:gd name="T10" fmla="*/ 135 w 300"/>
                <a:gd name="T11" fmla="*/ 326 h 326"/>
                <a:gd name="T12" fmla="*/ 165 w 300"/>
                <a:gd name="T13" fmla="*/ 326 h 326"/>
                <a:gd name="T14" fmla="*/ 291 w 300"/>
                <a:gd name="T15" fmla="*/ 265 h 326"/>
                <a:gd name="T16" fmla="*/ 10 w 300"/>
                <a:gd name="T17" fmla="*/ 295 h 326"/>
                <a:gd name="T18" fmla="*/ 120 w 300"/>
                <a:gd name="T19" fmla="*/ 301 h 326"/>
                <a:gd name="T20" fmla="*/ 135 w 300"/>
                <a:gd name="T21" fmla="*/ 297 h 326"/>
                <a:gd name="T22" fmla="*/ 86 w 300"/>
                <a:gd name="T23" fmla="*/ 241 h 326"/>
                <a:gd name="T24" fmla="*/ 141 w 300"/>
                <a:gd name="T25" fmla="*/ 316 h 326"/>
                <a:gd name="T26" fmla="*/ 156 w 300"/>
                <a:gd name="T27" fmla="*/ 301 h 326"/>
                <a:gd name="T28" fmla="*/ 155 w 300"/>
                <a:gd name="T29" fmla="*/ 291 h 326"/>
                <a:gd name="T30" fmla="*/ 150 w 300"/>
                <a:gd name="T31" fmla="*/ 273 h 326"/>
                <a:gd name="T32" fmla="*/ 204 w 300"/>
                <a:gd name="T33" fmla="*/ 226 h 326"/>
                <a:gd name="T34" fmla="*/ 157 w 300"/>
                <a:gd name="T35" fmla="*/ 266 h 326"/>
                <a:gd name="T36" fmla="*/ 165 w 300"/>
                <a:gd name="T37" fmla="*/ 297 h 326"/>
                <a:gd name="T38" fmla="*/ 181 w 300"/>
                <a:gd name="T39" fmla="*/ 301 h 326"/>
                <a:gd name="T40" fmla="*/ 290 w 300"/>
                <a:gd name="T41" fmla="*/ 295 h 326"/>
                <a:gd name="T42" fmla="*/ 70 w 300"/>
                <a:gd name="T43" fmla="*/ 231 h 326"/>
                <a:gd name="T44" fmla="*/ 97 w 300"/>
                <a:gd name="T45" fmla="*/ 198 h 326"/>
                <a:gd name="T46" fmla="*/ 196 w 300"/>
                <a:gd name="T47" fmla="*/ 208 h 326"/>
                <a:gd name="T48" fmla="*/ 230 w 300"/>
                <a:gd name="T49" fmla="*/ 106 h 326"/>
                <a:gd name="T50" fmla="*/ 230 w 300"/>
                <a:gd name="T51" fmla="*/ 18 h 326"/>
                <a:gd name="T52" fmla="*/ 229 w 300"/>
                <a:gd name="T53" fmla="*/ 18 h 326"/>
                <a:gd name="T54" fmla="*/ 228 w 300"/>
                <a:gd name="T55" fmla="*/ 17 h 326"/>
                <a:gd name="T56" fmla="*/ 228 w 300"/>
                <a:gd name="T57" fmla="*/ 16 h 326"/>
                <a:gd name="T58" fmla="*/ 227 w 300"/>
                <a:gd name="T59" fmla="*/ 16 h 326"/>
                <a:gd name="T60" fmla="*/ 226 w 300"/>
                <a:gd name="T61" fmla="*/ 16 h 326"/>
                <a:gd name="T62" fmla="*/ 225 w 300"/>
                <a:gd name="T63" fmla="*/ 16 h 326"/>
                <a:gd name="T64" fmla="*/ 104 w 300"/>
                <a:gd name="T65" fmla="*/ 16 h 326"/>
                <a:gd name="T66" fmla="*/ 70 w 300"/>
                <a:gd name="T67" fmla="*/ 106 h 326"/>
                <a:gd name="T68" fmla="*/ 209 w 300"/>
                <a:gd name="T69" fmla="*/ 195 h 326"/>
                <a:gd name="T70" fmla="*/ 150 w 300"/>
                <a:gd name="T71" fmla="*/ 186 h 326"/>
                <a:gd name="T72" fmla="*/ 181 w 300"/>
                <a:gd name="T73" fmla="*/ 205 h 326"/>
                <a:gd name="T74" fmla="*/ 85 w 300"/>
                <a:gd name="T75" fmla="*/ 130 h 326"/>
                <a:gd name="T76" fmla="*/ 215 w 300"/>
                <a:gd name="T77" fmla="*/ 116 h 326"/>
                <a:gd name="T78" fmla="*/ 206 w 300"/>
                <a:gd name="T79" fmla="*/ 191 h 326"/>
                <a:gd name="T80" fmla="*/ 233 w 300"/>
                <a:gd name="T81" fmla="*/ 166 h 326"/>
                <a:gd name="T82" fmla="*/ 160 w 300"/>
                <a:gd name="T83" fmla="*/ 186 h 326"/>
                <a:gd name="T84" fmla="*/ 225 w 300"/>
                <a:gd name="T85" fmla="*/ 116 h 326"/>
                <a:gd name="T86" fmla="*/ 230 w 300"/>
                <a:gd name="T87" fmla="*/ 156 h 326"/>
                <a:gd name="T88" fmla="*/ 104 w 300"/>
                <a:gd name="T89" fmla="*/ 26 h 326"/>
                <a:gd name="T90" fmla="*/ 222 w 300"/>
                <a:gd name="T91" fmla="*/ 26 h 326"/>
                <a:gd name="T92" fmla="*/ 94 w 300"/>
                <a:gd name="T93" fmla="*/ 71 h 326"/>
                <a:gd name="T94" fmla="*/ 94 w 300"/>
                <a:gd name="T95" fmla="*/ 71 h 326"/>
                <a:gd name="T96" fmla="*/ 91 w 300"/>
                <a:gd name="T97" fmla="*/ 73 h 326"/>
                <a:gd name="T98" fmla="*/ 91 w 300"/>
                <a:gd name="T99" fmla="*/ 73 h 326"/>
                <a:gd name="T100" fmla="*/ 75 w 300"/>
                <a:gd name="T101" fmla="*/ 61 h 326"/>
                <a:gd name="T102" fmla="*/ 73 w 300"/>
                <a:gd name="T103" fmla="*/ 116 h 326"/>
                <a:gd name="T104" fmla="*/ 70 w 300"/>
                <a:gd name="T105" fmla="*/ 15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0" h="326">
                  <a:moveTo>
                    <a:pt x="291" y="265"/>
                  </a:moveTo>
                  <a:cubicBezTo>
                    <a:pt x="284" y="255"/>
                    <a:pt x="274" y="248"/>
                    <a:pt x="263" y="245"/>
                  </a:cubicBezTo>
                  <a:cubicBezTo>
                    <a:pt x="263" y="245"/>
                    <a:pt x="263" y="245"/>
                    <a:pt x="263" y="245"/>
                  </a:cubicBezTo>
                  <a:cubicBezTo>
                    <a:pt x="223" y="236"/>
                    <a:pt x="223" y="236"/>
                    <a:pt x="223" y="236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2" y="220"/>
                    <a:pt x="212" y="220"/>
                    <a:pt x="212" y="220"/>
                  </a:cubicBezTo>
                  <a:cubicBezTo>
                    <a:pt x="211" y="218"/>
                    <a:pt x="208" y="216"/>
                    <a:pt x="205" y="216"/>
                  </a:cubicBezTo>
                  <a:cubicBezTo>
                    <a:pt x="203" y="216"/>
                    <a:pt x="200" y="216"/>
                    <a:pt x="198" y="218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150" y="259"/>
                    <a:pt x="150" y="259"/>
                    <a:pt x="150" y="259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2" y="218"/>
                    <a:pt x="102" y="218"/>
                    <a:pt x="102" y="218"/>
                  </a:cubicBezTo>
                  <a:cubicBezTo>
                    <a:pt x="100" y="216"/>
                    <a:pt x="97" y="216"/>
                    <a:pt x="95" y="216"/>
                  </a:cubicBezTo>
                  <a:cubicBezTo>
                    <a:pt x="92" y="216"/>
                    <a:pt x="90" y="218"/>
                    <a:pt x="88" y="220"/>
                  </a:cubicBezTo>
                  <a:cubicBezTo>
                    <a:pt x="88" y="220"/>
                    <a:pt x="88" y="220"/>
                    <a:pt x="88" y="220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37" y="245"/>
                    <a:pt x="37" y="245"/>
                    <a:pt x="37" y="245"/>
                  </a:cubicBezTo>
                  <a:cubicBezTo>
                    <a:pt x="26" y="248"/>
                    <a:pt x="16" y="255"/>
                    <a:pt x="10" y="265"/>
                  </a:cubicBezTo>
                  <a:cubicBezTo>
                    <a:pt x="4" y="274"/>
                    <a:pt x="0" y="284"/>
                    <a:pt x="0" y="295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8"/>
                    <a:pt x="9" y="326"/>
                    <a:pt x="20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35" y="326"/>
                    <a:pt x="135" y="326"/>
                    <a:pt x="13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165" y="326"/>
                    <a:pt x="165" y="326"/>
                    <a:pt x="165" y="326"/>
                  </a:cubicBezTo>
                  <a:cubicBezTo>
                    <a:pt x="280" y="326"/>
                    <a:pt x="280" y="326"/>
                    <a:pt x="280" y="326"/>
                  </a:cubicBezTo>
                  <a:cubicBezTo>
                    <a:pt x="291" y="326"/>
                    <a:pt x="300" y="318"/>
                    <a:pt x="300" y="308"/>
                  </a:cubicBezTo>
                  <a:cubicBezTo>
                    <a:pt x="300" y="295"/>
                    <a:pt x="300" y="295"/>
                    <a:pt x="300" y="295"/>
                  </a:cubicBezTo>
                  <a:cubicBezTo>
                    <a:pt x="300" y="284"/>
                    <a:pt x="297" y="274"/>
                    <a:pt x="291" y="265"/>
                  </a:cubicBezTo>
                  <a:close/>
                  <a:moveTo>
                    <a:pt x="131" y="316"/>
                  </a:moveTo>
                  <a:cubicBezTo>
                    <a:pt x="20" y="316"/>
                    <a:pt x="20" y="316"/>
                    <a:pt x="20" y="316"/>
                  </a:cubicBezTo>
                  <a:cubicBezTo>
                    <a:pt x="15" y="316"/>
                    <a:pt x="10" y="312"/>
                    <a:pt x="10" y="308"/>
                  </a:cubicBezTo>
                  <a:cubicBezTo>
                    <a:pt x="10" y="295"/>
                    <a:pt x="10" y="295"/>
                    <a:pt x="10" y="295"/>
                  </a:cubicBezTo>
                  <a:cubicBezTo>
                    <a:pt x="10" y="279"/>
                    <a:pt x="20" y="260"/>
                    <a:pt x="39" y="254"/>
                  </a:cubicBezTo>
                  <a:cubicBezTo>
                    <a:pt x="78" y="246"/>
                    <a:pt x="78" y="246"/>
                    <a:pt x="78" y="246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7" y="300"/>
                    <a:pt x="118" y="301"/>
                    <a:pt x="120" y="301"/>
                  </a:cubicBezTo>
                  <a:cubicBezTo>
                    <a:pt x="120" y="301"/>
                    <a:pt x="120" y="301"/>
                    <a:pt x="120" y="301"/>
                  </a:cubicBezTo>
                  <a:cubicBezTo>
                    <a:pt x="121" y="301"/>
                    <a:pt x="123" y="300"/>
                    <a:pt x="124" y="299"/>
                  </a:cubicBezTo>
                  <a:cubicBezTo>
                    <a:pt x="131" y="292"/>
                    <a:pt x="131" y="292"/>
                    <a:pt x="131" y="292"/>
                  </a:cubicBezTo>
                  <a:cubicBezTo>
                    <a:pt x="132" y="294"/>
                    <a:pt x="133" y="295"/>
                    <a:pt x="135" y="297"/>
                  </a:cubicBezTo>
                  <a:lnTo>
                    <a:pt x="131" y="316"/>
                  </a:lnTo>
                  <a:close/>
                  <a:moveTo>
                    <a:pt x="132" y="277"/>
                  </a:moveTo>
                  <a:cubicBezTo>
                    <a:pt x="121" y="288"/>
                    <a:pt x="121" y="288"/>
                    <a:pt x="121" y="288"/>
                  </a:cubicBezTo>
                  <a:cubicBezTo>
                    <a:pt x="86" y="241"/>
                    <a:pt x="86" y="241"/>
                    <a:pt x="86" y="241"/>
                  </a:cubicBezTo>
                  <a:cubicBezTo>
                    <a:pt x="96" y="226"/>
                    <a:pt x="96" y="226"/>
                    <a:pt x="96" y="226"/>
                  </a:cubicBezTo>
                  <a:cubicBezTo>
                    <a:pt x="143" y="266"/>
                    <a:pt x="143" y="266"/>
                    <a:pt x="143" y="266"/>
                  </a:cubicBezTo>
                  <a:lnTo>
                    <a:pt x="132" y="277"/>
                  </a:lnTo>
                  <a:close/>
                  <a:moveTo>
                    <a:pt x="141" y="316"/>
                  </a:moveTo>
                  <a:cubicBezTo>
                    <a:pt x="144" y="301"/>
                    <a:pt x="144" y="301"/>
                    <a:pt x="144" y="301"/>
                  </a:cubicBezTo>
                  <a:cubicBezTo>
                    <a:pt x="145" y="301"/>
                    <a:pt x="145" y="301"/>
                    <a:pt x="145" y="301"/>
                  </a:cubicBezTo>
                  <a:cubicBezTo>
                    <a:pt x="155" y="301"/>
                    <a:pt x="155" y="301"/>
                    <a:pt x="155" y="301"/>
                  </a:cubicBezTo>
                  <a:cubicBezTo>
                    <a:pt x="155" y="301"/>
                    <a:pt x="156" y="301"/>
                    <a:pt x="156" y="301"/>
                  </a:cubicBezTo>
                  <a:cubicBezTo>
                    <a:pt x="159" y="316"/>
                    <a:pt x="159" y="316"/>
                    <a:pt x="159" y="316"/>
                  </a:cubicBezTo>
                  <a:lnTo>
                    <a:pt x="141" y="316"/>
                  </a:lnTo>
                  <a:close/>
                  <a:moveTo>
                    <a:pt x="160" y="286"/>
                  </a:moveTo>
                  <a:cubicBezTo>
                    <a:pt x="160" y="289"/>
                    <a:pt x="158" y="291"/>
                    <a:pt x="155" y="291"/>
                  </a:cubicBezTo>
                  <a:cubicBezTo>
                    <a:pt x="145" y="291"/>
                    <a:pt x="145" y="291"/>
                    <a:pt x="145" y="291"/>
                  </a:cubicBezTo>
                  <a:cubicBezTo>
                    <a:pt x="142" y="291"/>
                    <a:pt x="140" y="289"/>
                    <a:pt x="140" y="286"/>
                  </a:cubicBezTo>
                  <a:cubicBezTo>
                    <a:pt x="140" y="283"/>
                    <a:pt x="140" y="283"/>
                    <a:pt x="140" y="283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60" y="283"/>
                    <a:pt x="160" y="283"/>
                    <a:pt x="160" y="283"/>
                  </a:cubicBezTo>
                  <a:lnTo>
                    <a:pt x="160" y="286"/>
                  </a:lnTo>
                  <a:close/>
                  <a:moveTo>
                    <a:pt x="157" y="266"/>
                  </a:moveTo>
                  <a:cubicBezTo>
                    <a:pt x="204" y="226"/>
                    <a:pt x="204" y="226"/>
                    <a:pt x="204" y="226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180" y="288"/>
                    <a:pt x="180" y="288"/>
                    <a:pt x="180" y="288"/>
                  </a:cubicBezTo>
                  <a:cubicBezTo>
                    <a:pt x="169" y="277"/>
                    <a:pt x="169" y="277"/>
                    <a:pt x="169" y="277"/>
                  </a:cubicBezTo>
                  <a:lnTo>
                    <a:pt x="157" y="266"/>
                  </a:lnTo>
                  <a:close/>
                  <a:moveTo>
                    <a:pt x="290" y="308"/>
                  </a:moveTo>
                  <a:cubicBezTo>
                    <a:pt x="290" y="312"/>
                    <a:pt x="286" y="316"/>
                    <a:pt x="280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65" y="297"/>
                    <a:pt x="165" y="297"/>
                    <a:pt x="165" y="297"/>
                  </a:cubicBezTo>
                  <a:cubicBezTo>
                    <a:pt x="167" y="295"/>
                    <a:pt x="168" y="294"/>
                    <a:pt x="169" y="292"/>
                  </a:cubicBezTo>
                  <a:cubicBezTo>
                    <a:pt x="177" y="299"/>
                    <a:pt x="177" y="299"/>
                    <a:pt x="177" y="299"/>
                  </a:cubicBezTo>
                  <a:cubicBezTo>
                    <a:pt x="178" y="300"/>
                    <a:pt x="179" y="301"/>
                    <a:pt x="180" y="301"/>
                  </a:cubicBezTo>
                  <a:cubicBezTo>
                    <a:pt x="180" y="301"/>
                    <a:pt x="180" y="301"/>
                    <a:pt x="181" y="301"/>
                  </a:cubicBezTo>
                  <a:cubicBezTo>
                    <a:pt x="182" y="301"/>
                    <a:pt x="183" y="300"/>
                    <a:pt x="184" y="299"/>
                  </a:cubicBezTo>
                  <a:cubicBezTo>
                    <a:pt x="222" y="246"/>
                    <a:pt x="222" y="246"/>
                    <a:pt x="222" y="246"/>
                  </a:cubicBezTo>
                  <a:cubicBezTo>
                    <a:pt x="261" y="254"/>
                    <a:pt x="261" y="254"/>
                    <a:pt x="261" y="254"/>
                  </a:cubicBezTo>
                  <a:cubicBezTo>
                    <a:pt x="280" y="260"/>
                    <a:pt x="290" y="279"/>
                    <a:pt x="290" y="295"/>
                  </a:cubicBezTo>
                  <a:lnTo>
                    <a:pt x="290" y="308"/>
                  </a:lnTo>
                  <a:close/>
                  <a:moveTo>
                    <a:pt x="65" y="165"/>
                  </a:moveTo>
                  <a:cubicBezTo>
                    <a:pt x="65" y="226"/>
                    <a:pt x="65" y="226"/>
                    <a:pt x="65" y="226"/>
                  </a:cubicBezTo>
                  <a:cubicBezTo>
                    <a:pt x="65" y="229"/>
                    <a:pt x="67" y="231"/>
                    <a:pt x="70" y="231"/>
                  </a:cubicBezTo>
                  <a:cubicBezTo>
                    <a:pt x="73" y="231"/>
                    <a:pt x="75" y="229"/>
                    <a:pt x="75" y="226"/>
                  </a:cubicBezTo>
                  <a:cubicBezTo>
                    <a:pt x="75" y="166"/>
                    <a:pt x="75" y="166"/>
                    <a:pt x="75" y="166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83" y="177"/>
                    <a:pt x="89" y="189"/>
                    <a:pt x="97" y="198"/>
                  </a:cubicBezTo>
                  <a:cubicBezTo>
                    <a:pt x="111" y="216"/>
                    <a:pt x="130" y="226"/>
                    <a:pt x="150" y="226"/>
                  </a:cubicBezTo>
                  <a:cubicBezTo>
                    <a:pt x="166" y="226"/>
                    <a:pt x="181" y="220"/>
                    <a:pt x="193" y="208"/>
                  </a:cubicBezTo>
                  <a:cubicBezTo>
                    <a:pt x="193" y="208"/>
                    <a:pt x="194" y="208"/>
                    <a:pt x="194" y="208"/>
                  </a:cubicBezTo>
                  <a:cubicBezTo>
                    <a:pt x="194" y="208"/>
                    <a:pt x="195" y="208"/>
                    <a:pt x="196" y="208"/>
                  </a:cubicBezTo>
                  <a:cubicBezTo>
                    <a:pt x="202" y="208"/>
                    <a:pt x="208" y="207"/>
                    <a:pt x="214" y="204"/>
                  </a:cubicBezTo>
                  <a:cubicBezTo>
                    <a:pt x="232" y="195"/>
                    <a:pt x="245" y="174"/>
                    <a:pt x="245" y="151"/>
                  </a:cubicBezTo>
                  <a:cubicBezTo>
                    <a:pt x="245" y="121"/>
                    <a:pt x="245" y="121"/>
                    <a:pt x="245" y="121"/>
                  </a:cubicBezTo>
                  <a:cubicBezTo>
                    <a:pt x="245" y="113"/>
                    <a:pt x="238" y="106"/>
                    <a:pt x="230" y="106"/>
                  </a:cubicBezTo>
                  <a:cubicBezTo>
                    <a:pt x="228" y="106"/>
                    <a:pt x="228" y="106"/>
                    <a:pt x="228" y="106"/>
                  </a:cubicBezTo>
                  <a:cubicBezTo>
                    <a:pt x="239" y="64"/>
                    <a:pt x="234" y="29"/>
                    <a:pt x="230" y="19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30" y="19"/>
                    <a:pt x="230" y="19"/>
                    <a:pt x="230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8"/>
                  </a:cubicBezTo>
                  <a:cubicBezTo>
                    <a:pt x="229" y="18"/>
                    <a:pt x="229" y="18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9" y="17"/>
                    <a:pt x="229" y="17"/>
                    <a:pt x="229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7" y="16"/>
                  </a:cubicBezTo>
                  <a:cubicBezTo>
                    <a:pt x="227" y="16"/>
                    <a:pt x="227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6" y="16"/>
                    <a:pt x="226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5" y="16"/>
                  </a:cubicBezTo>
                  <a:cubicBezTo>
                    <a:pt x="225" y="16"/>
                    <a:pt x="225" y="16"/>
                    <a:pt x="224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12" y="18"/>
                    <a:pt x="197" y="15"/>
                    <a:pt x="181" y="11"/>
                  </a:cubicBezTo>
                  <a:cubicBezTo>
                    <a:pt x="154" y="6"/>
                    <a:pt x="126" y="0"/>
                    <a:pt x="104" y="16"/>
                  </a:cubicBezTo>
                  <a:cubicBezTo>
                    <a:pt x="104" y="16"/>
                    <a:pt x="103" y="16"/>
                    <a:pt x="103" y="16"/>
                  </a:cubicBezTo>
                  <a:cubicBezTo>
                    <a:pt x="81" y="16"/>
                    <a:pt x="65" y="34"/>
                    <a:pt x="65" y="61"/>
                  </a:cubicBezTo>
                  <a:cubicBezTo>
                    <a:pt x="65" y="73"/>
                    <a:pt x="68" y="92"/>
                    <a:pt x="71" y="106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62" y="106"/>
                    <a:pt x="55" y="113"/>
                    <a:pt x="55" y="12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57"/>
                    <a:pt x="59" y="163"/>
                    <a:pt x="65" y="165"/>
                  </a:cubicBezTo>
                  <a:close/>
                  <a:moveTo>
                    <a:pt x="209" y="195"/>
                  </a:moveTo>
                  <a:cubicBezTo>
                    <a:pt x="199" y="200"/>
                    <a:pt x="188" y="199"/>
                    <a:pt x="179" y="192"/>
                  </a:cubicBezTo>
                  <a:cubicBezTo>
                    <a:pt x="180" y="190"/>
                    <a:pt x="180" y="188"/>
                    <a:pt x="180" y="186"/>
                  </a:cubicBezTo>
                  <a:cubicBezTo>
                    <a:pt x="180" y="178"/>
                    <a:pt x="173" y="171"/>
                    <a:pt x="165" y="171"/>
                  </a:cubicBezTo>
                  <a:cubicBezTo>
                    <a:pt x="157" y="171"/>
                    <a:pt x="150" y="178"/>
                    <a:pt x="150" y="186"/>
                  </a:cubicBezTo>
                  <a:cubicBezTo>
                    <a:pt x="150" y="194"/>
                    <a:pt x="157" y="201"/>
                    <a:pt x="165" y="201"/>
                  </a:cubicBezTo>
                  <a:cubicBezTo>
                    <a:pt x="167" y="201"/>
                    <a:pt x="170" y="200"/>
                    <a:pt x="172" y="199"/>
                  </a:cubicBezTo>
                  <a:cubicBezTo>
                    <a:pt x="172" y="199"/>
                    <a:pt x="172" y="200"/>
                    <a:pt x="172" y="200"/>
                  </a:cubicBezTo>
                  <a:cubicBezTo>
                    <a:pt x="175" y="202"/>
                    <a:pt x="178" y="204"/>
                    <a:pt x="181" y="205"/>
                  </a:cubicBezTo>
                  <a:cubicBezTo>
                    <a:pt x="172" y="212"/>
                    <a:pt x="161" y="216"/>
                    <a:pt x="150" y="216"/>
                  </a:cubicBezTo>
                  <a:cubicBezTo>
                    <a:pt x="133" y="216"/>
                    <a:pt x="117" y="207"/>
                    <a:pt x="105" y="192"/>
                  </a:cubicBezTo>
                  <a:cubicBezTo>
                    <a:pt x="92" y="176"/>
                    <a:pt x="85" y="156"/>
                    <a:pt x="85" y="136"/>
                  </a:cubicBezTo>
                  <a:cubicBezTo>
                    <a:pt x="85" y="130"/>
                    <a:pt x="85" y="130"/>
                    <a:pt x="85" y="130"/>
                  </a:cubicBezTo>
                  <a:cubicBezTo>
                    <a:pt x="85" y="112"/>
                    <a:pt x="95" y="88"/>
                    <a:pt x="98" y="80"/>
                  </a:cubicBezTo>
                  <a:cubicBezTo>
                    <a:pt x="133" y="76"/>
                    <a:pt x="161" y="80"/>
                    <a:pt x="178" y="85"/>
                  </a:cubicBezTo>
                  <a:cubicBezTo>
                    <a:pt x="193" y="88"/>
                    <a:pt x="203" y="93"/>
                    <a:pt x="206" y="94"/>
                  </a:cubicBezTo>
                  <a:cubicBezTo>
                    <a:pt x="215" y="116"/>
                    <a:pt x="215" y="116"/>
                    <a:pt x="215" y="116"/>
                  </a:cubicBezTo>
                  <a:cubicBezTo>
                    <a:pt x="215" y="136"/>
                    <a:pt x="215" y="136"/>
                    <a:pt x="215" y="136"/>
                  </a:cubicBezTo>
                  <a:cubicBezTo>
                    <a:pt x="215" y="152"/>
                    <a:pt x="210" y="169"/>
                    <a:pt x="202" y="183"/>
                  </a:cubicBezTo>
                  <a:cubicBezTo>
                    <a:pt x="200" y="186"/>
                    <a:pt x="201" y="189"/>
                    <a:pt x="203" y="190"/>
                  </a:cubicBezTo>
                  <a:cubicBezTo>
                    <a:pt x="204" y="191"/>
                    <a:pt x="205" y="191"/>
                    <a:pt x="206" y="191"/>
                  </a:cubicBezTo>
                  <a:cubicBezTo>
                    <a:pt x="208" y="191"/>
                    <a:pt x="209" y="190"/>
                    <a:pt x="210" y="188"/>
                  </a:cubicBezTo>
                  <a:cubicBezTo>
                    <a:pt x="215" y="181"/>
                    <a:pt x="218" y="174"/>
                    <a:pt x="221" y="166"/>
                  </a:cubicBezTo>
                  <a:cubicBezTo>
                    <a:pt x="230" y="166"/>
                    <a:pt x="230" y="166"/>
                    <a:pt x="230" y="166"/>
                  </a:cubicBezTo>
                  <a:cubicBezTo>
                    <a:pt x="231" y="166"/>
                    <a:pt x="232" y="166"/>
                    <a:pt x="233" y="166"/>
                  </a:cubicBezTo>
                  <a:cubicBezTo>
                    <a:pt x="229" y="179"/>
                    <a:pt x="220" y="190"/>
                    <a:pt x="209" y="195"/>
                  </a:cubicBezTo>
                  <a:close/>
                  <a:moveTo>
                    <a:pt x="170" y="186"/>
                  </a:moveTo>
                  <a:cubicBezTo>
                    <a:pt x="170" y="189"/>
                    <a:pt x="168" y="191"/>
                    <a:pt x="165" y="191"/>
                  </a:cubicBezTo>
                  <a:cubicBezTo>
                    <a:pt x="162" y="191"/>
                    <a:pt x="160" y="189"/>
                    <a:pt x="160" y="186"/>
                  </a:cubicBezTo>
                  <a:cubicBezTo>
                    <a:pt x="160" y="183"/>
                    <a:pt x="162" y="181"/>
                    <a:pt x="165" y="181"/>
                  </a:cubicBezTo>
                  <a:cubicBezTo>
                    <a:pt x="168" y="181"/>
                    <a:pt x="170" y="183"/>
                    <a:pt x="170" y="186"/>
                  </a:cubicBezTo>
                  <a:close/>
                  <a:moveTo>
                    <a:pt x="225" y="136"/>
                  </a:moveTo>
                  <a:cubicBezTo>
                    <a:pt x="225" y="116"/>
                    <a:pt x="225" y="116"/>
                    <a:pt x="225" y="116"/>
                  </a:cubicBezTo>
                  <a:cubicBezTo>
                    <a:pt x="230" y="116"/>
                    <a:pt x="230" y="116"/>
                    <a:pt x="230" y="116"/>
                  </a:cubicBezTo>
                  <a:cubicBezTo>
                    <a:pt x="233" y="116"/>
                    <a:pt x="235" y="118"/>
                    <a:pt x="235" y="121"/>
                  </a:cubicBezTo>
                  <a:cubicBezTo>
                    <a:pt x="235" y="151"/>
                    <a:pt x="235" y="151"/>
                    <a:pt x="235" y="151"/>
                  </a:cubicBezTo>
                  <a:cubicBezTo>
                    <a:pt x="235" y="154"/>
                    <a:pt x="233" y="156"/>
                    <a:pt x="230" y="156"/>
                  </a:cubicBezTo>
                  <a:cubicBezTo>
                    <a:pt x="223" y="156"/>
                    <a:pt x="223" y="156"/>
                    <a:pt x="223" y="156"/>
                  </a:cubicBezTo>
                  <a:cubicBezTo>
                    <a:pt x="225" y="149"/>
                    <a:pt x="225" y="142"/>
                    <a:pt x="225" y="136"/>
                  </a:cubicBezTo>
                  <a:close/>
                  <a:moveTo>
                    <a:pt x="103" y="26"/>
                  </a:moveTo>
                  <a:cubicBezTo>
                    <a:pt x="104" y="26"/>
                    <a:pt x="104" y="26"/>
                    <a:pt x="104" y="26"/>
                  </a:cubicBezTo>
                  <a:cubicBezTo>
                    <a:pt x="106" y="26"/>
                    <a:pt x="108" y="26"/>
                    <a:pt x="109" y="25"/>
                  </a:cubicBezTo>
                  <a:cubicBezTo>
                    <a:pt x="127" y="11"/>
                    <a:pt x="153" y="16"/>
                    <a:pt x="179" y="21"/>
                  </a:cubicBezTo>
                  <a:cubicBezTo>
                    <a:pt x="192" y="24"/>
                    <a:pt x="205" y="26"/>
                    <a:pt x="216" y="26"/>
                  </a:cubicBezTo>
                  <a:cubicBezTo>
                    <a:pt x="218" y="26"/>
                    <a:pt x="220" y="26"/>
                    <a:pt x="222" y="26"/>
                  </a:cubicBezTo>
                  <a:cubicBezTo>
                    <a:pt x="225" y="37"/>
                    <a:pt x="228" y="65"/>
                    <a:pt x="219" y="100"/>
                  </a:cubicBezTo>
                  <a:cubicBezTo>
                    <a:pt x="215" y="89"/>
                    <a:pt x="215" y="89"/>
                    <a:pt x="215" y="89"/>
                  </a:cubicBezTo>
                  <a:cubicBezTo>
                    <a:pt x="214" y="88"/>
                    <a:pt x="214" y="87"/>
                    <a:pt x="213" y="86"/>
                  </a:cubicBezTo>
                  <a:cubicBezTo>
                    <a:pt x="211" y="85"/>
                    <a:pt x="167" y="62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3" y="71"/>
                    <a:pt x="93" y="71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2"/>
                    <a:pt x="91" y="72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3"/>
                    <a:pt x="91" y="73"/>
                    <a:pt x="91" y="74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0" y="74"/>
                    <a:pt x="85" y="86"/>
                    <a:pt x="80" y="101"/>
                  </a:cubicBezTo>
                  <a:cubicBezTo>
                    <a:pt x="78" y="87"/>
                    <a:pt x="75" y="71"/>
                    <a:pt x="75" y="61"/>
                  </a:cubicBezTo>
                  <a:cubicBezTo>
                    <a:pt x="75" y="37"/>
                    <a:pt x="89" y="26"/>
                    <a:pt x="103" y="26"/>
                  </a:cubicBezTo>
                  <a:close/>
                  <a:moveTo>
                    <a:pt x="65" y="121"/>
                  </a:moveTo>
                  <a:cubicBezTo>
                    <a:pt x="65" y="118"/>
                    <a:pt x="67" y="116"/>
                    <a:pt x="70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4" y="120"/>
                    <a:pt x="75" y="124"/>
                    <a:pt x="75" y="125"/>
                  </a:cubicBezTo>
                  <a:cubicBezTo>
                    <a:pt x="75" y="136"/>
                    <a:pt x="75" y="136"/>
                    <a:pt x="75" y="136"/>
                  </a:cubicBezTo>
                  <a:cubicBezTo>
                    <a:pt x="75" y="142"/>
                    <a:pt x="76" y="149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7" y="156"/>
                    <a:pt x="65" y="154"/>
                    <a:pt x="65" y="151"/>
                  </a:cubicBezTo>
                  <a:lnTo>
                    <a:pt x="65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936391" y="3103961"/>
            <a:ext cx="1280160" cy="1280160"/>
            <a:chOff x="5858313" y="444851"/>
            <a:chExt cx="1280160" cy="1280160"/>
          </a:xfrm>
        </p:grpSpPr>
        <p:sp>
          <p:nvSpPr>
            <p:cNvPr id="130" name="Oval 19"/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E7BA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1" name="Oval 20"/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2" name="Freeform 29"/>
            <p:cNvSpPr>
              <a:spLocks noEditPoints="1"/>
            </p:cNvSpPr>
            <p:nvPr/>
          </p:nvSpPr>
          <p:spPr bwMode="auto">
            <a:xfrm>
              <a:off x="6239643" y="796363"/>
              <a:ext cx="517496" cy="546139"/>
            </a:xfrm>
            <a:custGeom>
              <a:avLst/>
              <a:gdLst>
                <a:gd name="T0" fmla="*/ 201 w 456"/>
                <a:gd name="T1" fmla="*/ 370 h 481"/>
                <a:gd name="T2" fmla="*/ 174 w 456"/>
                <a:gd name="T3" fmla="*/ 481 h 481"/>
                <a:gd name="T4" fmla="*/ 271 w 456"/>
                <a:gd name="T5" fmla="*/ 420 h 481"/>
                <a:gd name="T6" fmla="*/ 259 w 456"/>
                <a:gd name="T7" fmla="*/ 408 h 481"/>
                <a:gd name="T8" fmla="*/ 259 w 456"/>
                <a:gd name="T9" fmla="*/ 449 h 481"/>
                <a:gd name="T10" fmla="*/ 220 w 456"/>
                <a:gd name="T11" fmla="*/ 437 h 481"/>
                <a:gd name="T12" fmla="*/ 203 w 456"/>
                <a:gd name="T13" fmla="*/ 414 h 481"/>
                <a:gd name="T14" fmla="*/ 204 w 456"/>
                <a:gd name="T15" fmla="*/ 386 h 481"/>
                <a:gd name="T16" fmla="*/ 228 w 456"/>
                <a:gd name="T17" fmla="*/ 354 h 481"/>
                <a:gd name="T18" fmla="*/ 252 w 456"/>
                <a:gd name="T19" fmla="*/ 386 h 481"/>
                <a:gd name="T20" fmla="*/ 149 w 456"/>
                <a:gd name="T21" fmla="*/ 338 h 481"/>
                <a:gd name="T22" fmla="*/ 51 w 456"/>
                <a:gd name="T23" fmla="*/ 330 h 481"/>
                <a:gd name="T24" fmla="*/ 28 w 456"/>
                <a:gd name="T25" fmla="*/ 426 h 481"/>
                <a:gd name="T26" fmla="*/ 111 w 456"/>
                <a:gd name="T27" fmla="*/ 374 h 481"/>
                <a:gd name="T28" fmla="*/ 98 w 456"/>
                <a:gd name="T29" fmla="*/ 394 h 481"/>
                <a:gd name="T30" fmla="*/ 66 w 456"/>
                <a:gd name="T31" fmla="*/ 386 h 481"/>
                <a:gd name="T32" fmla="*/ 55 w 456"/>
                <a:gd name="T33" fmla="*/ 367 h 481"/>
                <a:gd name="T34" fmla="*/ 54 w 456"/>
                <a:gd name="T35" fmla="*/ 347 h 481"/>
                <a:gd name="T36" fmla="*/ 74 w 456"/>
                <a:gd name="T37" fmla="*/ 322 h 481"/>
                <a:gd name="T38" fmla="*/ 95 w 456"/>
                <a:gd name="T39" fmla="*/ 347 h 481"/>
                <a:gd name="T40" fmla="*/ 93 w 456"/>
                <a:gd name="T41" fmla="*/ 367 h 481"/>
                <a:gd name="T42" fmla="*/ 404 w 456"/>
                <a:gd name="T43" fmla="*/ 330 h 481"/>
                <a:gd name="T44" fmla="*/ 306 w 456"/>
                <a:gd name="T45" fmla="*/ 338 h 481"/>
                <a:gd name="T46" fmla="*/ 381 w 456"/>
                <a:gd name="T47" fmla="*/ 400 h 481"/>
                <a:gd name="T48" fmla="*/ 456 w 456"/>
                <a:gd name="T49" fmla="*/ 338 h 481"/>
                <a:gd name="T50" fmla="*/ 389 w 456"/>
                <a:gd name="T51" fmla="*/ 386 h 481"/>
                <a:gd name="T52" fmla="*/ 358 w 456"/>
                <a:gd name="T53" fmla="*/ 394 h 481"/>
                <a:gd name="T54" fmla="*/ 356 w 456"/>
                <a:gd name="T55" fmla="*/ 361 h 481"/>
                <a:gd name="T56" fmla="*/ 369 w 456"/>
                <a:gd name="T57" fmla="*/ 345 h 481"/>
                <a:gd name="T58" fmla="*/ 389 w 456"/>
                <a:gd name="T59" fmla="*/ 337 h 481"/>
                <a:gd name="T60" fmla="*/ 419 w 456"/>
                <a:gd name="T61" fmla="*/ 349 h 481"/>
                <a:gd name="T62" fmla="*/ 401 w 456"/>
                <a:gd name="T63" fmla="*/ 376 h 481"/>
                <a:gd name="T64" fmla="*/ 129 w 456"/>
                <a:gd name="T65" fmla="*/ 283 h 481"/>
                <a:gd name="T66" fmla="*/ 263 w 456"/>
                <a:gd name="T67" fmla="*/ 182 h 481"/>
                <a:gd name="T68" fmla="*/ 160 w 456"/>
                <a:gd name="T69" fmla="*/ 126 h 481"/>
                <a:gd name="T70" fmla="*/ 147 w 456"/>
                <a:gd name="T71" fmla="*/ 266 h 481"/>
                <a:gd name="T72" fmla="*/ 227 w 456"/>
                <a:gd name="T73" fmla="*/ 77 h 481"/>
                <a:gd name="T74" fmla="*/ 177 w 456"/>
                <a:gd name="T75" fmla="*/ 126 h 481"/>
                <a:gd name="T76" fmla="*/ 218 w 456"/>
                <a:gd name="T77" fmla="*/ 46 h 481"/>
                <a:gd name="T78" fmla="*/ 236 w 456"/>
                <a:gd name="T79" fmla="*/ 46 h 481"/>
                <a:gd name="T80" fmla="*/ 310 w 456"/>
                <a:gd name="T81" fmla="*/ 31 h 481"/>
                <a:gd name="T82" fmla="*/ 307 w 456"/>
                <a:gd name="T83" fmla="*/ 117 h 481"/>
                <a:gd name="T84" fmla="*/ 307 w 456"/>
                <a:gd name="T85" fmla="*/ 135 h 481"/>
                <a:gd name="T86" fmla="*/ 132 w 456"/>
                <a:gd name="T87" fmla="*/ 43 h 481"/>
                <a:gd name="T88" fmla="*/ 164 w 456"/>
                <a:gd name="T89" fmla="*/ 75 h 481"/>
                <a:gd name="T90" fmla="*/ 101 w 456"/>
                <a:gd name="T91" fmla="*/ 11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81">
                  <a:moveTo>
                    <a:pt x="254" y="370"/>
                  </a:moveTo>
                  <a:cubicBezTo>
                    <a:pt x="228" y="316"/>
                    <a:pt x="228" y="316"/>
                    <a:pt x="228" y="316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141" y="379"/>
                    <a:pt x="141" y="379"/>
                    <a:pt x="141" y="379"/>
                  </a:cubicBezTo>
                  <a:cubicBezTo>
                    <a:pt x="185" y="420"/>
                    <a:pt x="185" y="420"/>
                    <a:pt x="185" y="420"/>
                  </a:cubicBezTo>
                  <a:cubicBezTo>
                    <a:pt x="174" y="481"/>
                    <a:pt x="174" y="481"/>
                    <a:pt x="174" y="481"/>
                  </a:cubicBezTo>
                  <a:cubicBezTo>
                    <a:pt x="228" y="451"/>
                    <a:pt x="228" y="451"/>
                    <a:pt x="228" y="45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71" y="420"/>
                    <a:pt x="271" y="420"/>
                    <a:pt x="271" y="420"/>
                  </a:cubicBezTo>
                  <a:cubicBezTo>
                    <a:pt x="314" y="379"/>
                    <a:pt x="314" y="379"/>
                    <a:pt x="314" y="379"/>
                  </a:cubicBezTo>
                  <a:lnTo>
                    <a:pt x="254" y="370"/>
                  </a:lnTo>
                  <a:close/>
                  <a:moveTo>
                    <a:pt x="259" y="408"/>
                  </a:moveTo>
                  <a:cubicBezTo>
                    <a:pt x="253" y="414"/>
                    <a:pt x="253" y="414"/>
                    <a:pt x="253" y="414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36" y="437"/>
                    <a:pt x="236" y="437"/>
                    <a:pt x="236" y="437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0" y="437"/>
                    <a:pt x="220" y="437"/>
                    <a:pt x="220" y="437"/>
                  </a:cubicBezTo>
                  <a:cubicBezTo>
                    <a:pt x="197" y="449"/>
                    <a:pt x="197" y="449"/>
                    <a:pt x="197" y="449"/>
                  </a:cubicBezTo>
                  <a:cubicBezTo>
                    <a:pt x="201" y="423"/>
                    <a:pt x="201" y="423"/>
                    <a:pt x="201" y="423"/>
                  </a:cubicBezTo>
                  <a:cubicBezTo>
                    <a:pt x="203" y="414"/>
                    <a:pt x="203" y="414"/>
                    <a:pt x="203" y="414"/>
                  </a:cubicBezTo>
                  <a:cubicBezTo>
                    <a:pt x="196" y="408"/>
                    <a:pt x="196" y="408"/>
                    <a:pt x="196" y="408"/>
                  </a:cubicBezTo>
                  <a:cubicBezTo>
                    <a:pt x="178" y="390"/>
                    <a:pt x="178" y="390"/>
                    <a:pt x="178" y="390"/>
                  </a:cubicBezTo>
                  <a:cubicBezTo>
                    <a:pt x="204" y="386"/>
                    <a:pt x="204" y="386"/>
                    <a:pt x="204" y="386"/>
                  </a:cubicBezTo>
                  <a:cubicBezTo>
                    <a:pt x="212" y="385"/>
                    <a:pt x="212" y="385"/>
                    <a:pt x="212" y="385"/>
                  </a:cubicBezTo>
                  <a:cubicBezTo>
                    <a:pt x="216" y="377"/>
                    <a:pt x="216" y="377"/>
                    <a:pt x="216" y="377"/>
                  </a:cubicBezTo>
                  <a:cubicBezTo>
                    <a:pt x="228" y="354"/>
                    <a:pt x="228" y="354"/>
                    <a:pt x="228" y="354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78" y="390"/>
                    <a:pt x="278" y="390"/>
                    <a:pt x="278" y="390"/>
                  </a:cubicBezTo>
                  <a:lnTo>
                    <a:pt x="259" y="408"/>
                  </a:lnTo>
                  <a:close/>
                  <a:moveTo>
                    <a:pt x="149" y="338"/>
                  </a:moveTo>
                  <a:cubicBezTo>
                    <a:pt x="97" y="330"/>
                    <a:pt x="97" y="330"/>
                    <a:pt x="97" y="330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51" y="330"/>
                    <a:pt x="51" y="330"/>
                    <a:pt x="51" y="33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7" y="374"/>
                    <a:pt x="37" y="374"/>
                    <a:pt x="37" y="374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120" y="426"/>
                    <a:pt x="120" y="426"/>
                    <a:pt x="120" y="426"/>
                  </a:cubicBezTo>
                  <a:cubicBezTo>
                    <a:pt x="111" y="374"/>
                    <a:pt x="111" y="374"/>
                    <a:pt x="111" y="374"/>
                  </a:cubicBezTo>
                  <a:lnTo>
                    <a:pt x="149" y="338"/>
                  </a:lnTo>
                  <a:close/>
                  <a:moveTo>
                    <a:pt x="95" y="376"/>
                  </a:moveTo>
                  <a:cubicBezTo>
                    <a:pt x="98" y="394"/>
                    <a:pt x="98" y="394"/>
                    <a:pt x="98" y="394"/>
                  </a:cubicBezTo>
                  <a:cubicBezTo>
                    <a:pt x="82" y="386"/>
                    <a:pt x="82" y="386"/>
                    <a:pt x="82" y="386"/>
                  </a:cubicBezTo>
                  <a:cubicBezTo>
                    <a:pt x="74" y="381"/>
                    <a:pt x="74" y="381"/>
                    <a:pt x="74" y="381"/>
                  </a:cubicBezTo>
                  <a:cubicBezTo>
                    <a:pt x="66" y="386"/>
                    <a:pt x="66" y="386"/>
                    <a:pt x="66" y="386"/>
                  </a:cubicBezTo>
                  <a:cubicBezTo>
                    <a:pt x="51" y="394"/>
                    <a:pt x="51" y="394"/>
                    <a:pt x="51" y="394"/>
                  </a:cubicBezTo>
                  <a:cubicBezTo>
                    <a:pt x="54" y="376"/>
                    <a:pt x="54" y="376"/>
                    <a:pt x="54" y="376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36" y="349"/>
                    <a:pt x="36" y="349"/>
                    <a:pt x="36" y="349"/>
                  </a:cubicBezTo>
                  <a:cubicBezTo>
                    <a:pt x="54" y="347"/>
                    <a:pt x="54" y="347"/>
                    <a:pt x="54" y="347"/>
                  </a:cubicBezTo>
                  <a:cubicBezTo>
                    <a:pt x="63" y="345"/>
                    <a:pt x="63" y="345"/>
                    <a:pt x="63" y="345"/>
                  </a:cubicBezTo>
                  <a:cubicBezTo>
                    <a:pt x="67" y="337"/>
                    <a:pt x="67" y="337"/>
                    <a:pt x="67" y="337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86" y="345"/>
                    <a:pt x="86" y="345"/>
                    <a:pt x="86" y="345"/>
                  </a:cubicBezTo>
                  <a:cubicBezTo>
                    <a:pt x="95" y="347"/>
                    <a:pt x="95" y="347"/>
                    <a:pt x="95" y="347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93" y="367"/>
                    <a:pt x="93" y="367"/>
                    <a:pt x="93" y="367"/>
                  </a:cubicBezTo>
                  <a:lnTo>
                    <a:pt x="95" y="376"/>
                  </a:lnTo>
                  <a:close/>
                  <a:moveTo>
                    <a:pt x="456" y="338"/>
                  </a:moveTo>
                  <a:cubicBezTo>
                    <a:pt x="404" y="330"/>
                    <a:pt x="404" y="330"/>
                    <a:pt x="404" y="330"/>
                  </a:cubicBezTo>
                  <a:cubicBezTo>
                    <a:pt x="381" y="284"/>
                    <a:pt x="381" y="284"/>
                    <a:pt x="381" y="284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06" y="338"/>
                    <a:pt x="306" y="338"/>
                    <a:pt x="306" y="338"/>
                  </a:cubicBezTo>
                  <a:cubicBezTo>
                    <a:pt x="344" y="374"/>
                    <a:pt x="344" y="374"/>
                    <a:pt x="344" y="374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18" y="374"/>
                    <a:pt x="418" y="374"/>
                    <a:pt x="418" y="374"/>
                  </a:cubicBezTo>
                  <a:lnTo>
                    <a:pt x="456" y="338"/>
                  </a:lnTo>
                  <a:close/>
                  <a:moveTo>
                    <a:pt x="401" y="376"/>
                  </a:moveTo>
                  <a:cubicBezTo>
                    <a:pt x="405" y="394"/>
                    <a:pt x="405" y="394"/>
                    <a:pt x="405" y="394"/>
                  </a:cubicBezTo>
                  <a:cubicBezTo>
                    <a:pt x="389" y="386"/>
                    <a:pt x="389" y="386"/>
                    <a:pt x="389" y="386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3" y="386"/>
                    <a:pt x="373" y="386"/>
                    <a:pt x="373" y="386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61" y="376"/>
                    <a:pt x="361" y="376"/>
                    <a:pt x="361" y="376"/>
                  </a:cubicBezTo>
                  <a:cubicBezTo>
                    <a:pt x="362" y="367"/>
                    <a:pt x="362" y="367"/>
                    <a:pt x="362" y="367"/>
                  </a:cubicBezTo>
                  <a:cubicBezTo>
                    <a:pt x="356" y="361"/>
                    <a:pt x="356" y="361"/>
                    <a:pt x="356" y="361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9" y="345"/>
                    <a:pt x="369" y="345"/>
                    <a:pt x="369" y="345"/>
                  </a:cubicBezTo>
                  <a:cubicBezTo>
                    <a:pt x="373" y="337"/>
                    <a:pt x="373" y="337"/>
                    <a:pt x="373" y="337"/>
                  </a:cubicBezTo>
                  <a:cubicBezTo>
                    <a:pt x="381" y="322"/>
                    <a:pt x="381" y="322"/>
                    <a:pt x="381" y="322"/>
                  </a:cubicBezTo>
                  <a:cubicBezTo>
                    <a:pt x="389" y="337"/>
                    <a:pt x="389" y="337"/>
                    <a:pt x="389" y="337"/>
                  </a:cubicBezTo>
                  <a:cubicBezTo>
                    <a:pt x="393" y="345"/>
                    <a:pt x="393" y="345"/>
                    <a:pt x="393" y="345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419" y="349"/>
                    <a:pt x="419" y="349"/>
                    <a:pt x="419" y="349"/>
                  </a:cubicBezTo>
                  <a:cubicBezTo>
                    <a:pt x="407" y="361"/>
                    <a:pt x="407" y="361"/>
                    <a:pt x="407" y="361"/>
                  </a:cubicBezTo>
                  <a:cubicBezTo>
                    <a:pt x="400" y="367"/>
                    <a:pt x="400" y="367"/>
                    <a:pt x="400" y="367"/>
                  </a:cubicBezTo>
                  <a:lnTo>
                    <a:pt x="401" y="376"/>
                  </a:lnTo>
                  <a:close/>
                  <a:moveTo>
                    <a:pt x="191" y="183"/>
                  </a:moveTo>
                  <a:cubicBezTo>
                    <a:pt x="155" y="197"/>
                    <a:pt x="129" y="233"/>
                    <a:pt x="129" y="274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7" y="232"/>
                    <a:pt x="300" y="197"/>
                    <a:pt x="263" y="182"/>
                  </a:cubicBezTo>
                  <a:cubicBezTo>
                    <a:pt x="282" y="170"/>
                    <a:pt x="294" y="150"/>
                    <a:pt x="294" y="126"/>
                  </a:cubicBezTo>
                  <a:cubicBezTo>
                    <a:pt x="294" y="89"/>
                    <a:pt x="264" y="59"/>
                    <a:pt x="227" y="59"/>
                  </a:cubicBezTo>
                  <a:cubicBezTo>
                    <a:pt x="190" y="59"/>
                    <a:pt x="160" y="89"/>
                    <a:pt x="160" y="126"/>
                  </a:cubicBezTo>
                  <a:cubicBezTo>
                    <a:pt x="160" y="150"/>
                    <a:pt x="172" y="171"/>
                    <a:pt x="191" y="183"/>
                  </a:cubicBezTo>
                  <a:close/>
                  <a:moveTo>
                    <a:pt x="309" y="266"/>
                  </a:moveTo>
                  <a:cubicBezTo>
                    <a:pt x="147" y="266"/>
                    <a:pt x="147" y="266"/>
                    <a:pt x="147" y="266"/>
                  </a:cubicBezTo>
                  <a:cubicBezTo>
                    <a:pt x="151" y="225"/>
                    <a:pt x="186" y="193"/>
                    <a:pt x="228" y="193"/>
                  </a:cubicBezTo>
                  <a:cubicBezTo>
                    <a:pt x="270" y="193"/>
                    <a:pt x="304" y="225"/>
                    <a:pt x="309" y="266"/>
                  </a:cubicBezTo>
                  <a:close/>
                  <a:moveTo>
                    <a:pt x="227" y="77"/>
                  </a:moveTo>
                  <a:cubicBezTo>
                    <a:pt x="254" y="77"/>
                    <a:pt x="276" y="99"/>
                    <a:pt x="276" y="126"/>
                  </a:cubicBezTo>
                  <a:cubicBezTo>
                    <a:pt x="276" y="153"/>
                    <a:pt x="254" y="175"/>
                    <a:pt x="227" y="175"/>
                  </a:cubicBezTo>
                  <a:cubicBezTo>
                    <a:pt x="200" y="175"/>
                    <a:pt x="177" y="153"/>
                    <a:pt x="177" y="126"/>
                  </a:cubicBezTo>
                  <a:cubicBezTo>
                    <a:pt x="177" y="99"/>
                    <a:pt x="200" y="77"/>
                    <a:pt x="227" y="77"/>
                  </a:cubicBezTo>
                  <a:close/>
                  <a:moveTo>
                    <a:pt x="236" y="46"/>
                  </a:moveTo>
                  <a:cubicBezTo>
                    <a:pt x="218" y="46"/>
                    <a:pt x="218" y="46"/>
                    <a:pt x="218" y="46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236" y="46"/>
                  </a:lnTo>
                  <a:close/>
                  <a:moveTo>
                    <a:pt x="290" y="75"/>
                  </a:moveTo>
                  <a:cubicBezTo>
                    <a:pt x="277" y="63"/>
                    <a:pt x="277" y="63"/>
                    <a:pt x="277" y="63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22" y="43"/>
                    <a:pt x="322" y="43"/>
                    <a:pt x="322" y="43"/>
                  </a:cubicBezTo>
                  <a:lnTo>
                    <a:pt x="290" y="75"/>
                  </a:lnTo>
                  <a:close/>
                  <a:moveTo>
                    <a:pt x="307" y="117"/>
                  </a:moveTo>
                  <a:cubicBezTo>
                    <a:pt x="353" y="117"/>
                    <a:pt x="353" y="117"/>
                    <a:pt x="353" y="117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07" y="135"/>
                    <a:pt x="307" y="135"/>
                    <a:pt x="307" y="135"/>
                  </a:cubicBezTo>
                  <a:lnTo>
                    <a:pt x="307" y="117"/>
                  </a:lnTo>
                  <a:close/>
                  <a:moveTo>
                    <a:pt x="164" y="75"/>
                  </a:moveTo>
                  <a:cubicBezTo>
                    <a:pt x="132" y="43"/>
                    <a:pt x="132" y="43"/>
                    <a:pt x="132" y="43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76" y="63"/>
                    <a:pt x="176" y="63"/>
                    <a:pt x="176" y="63"/>
                  </a:cubicBezTo>
                  <a:lnTo>
                    <a:pt x="164" y="75"/>
                  </a:lnTo>
                  <a:close/>
                  <a:moveTo>
                    <a:pt x="146" y="135"/>
                  </a:moveTo>
                  <a:cubicBezTo>
                    <a:pt x="101" y="135"/>
                    <a:pt x="101" y="135"/>
                    <a:pt x="101" y="135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6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787115" y="5356281"/>
            <a:ext cx="1280160" cy="1280160"/>
            <a:chOff x="5858313" y="444851"/>
            <a:chExt cx="1280160" cy="1280160"/>
          </a:xfrm>
        </p:grpSpPr>
        <p:sp>
          <p:nvSpPr>
            <p:cNvPr id="134" name="Oval 19"/>
            <p:cNvSpPr>
              <a:spLocks noChangeArrowheads="1"/>
            </p:cNvSpPr>
            <p:nvPr/>
          </p:nvSpPr>
          <p:spPr bwMode="auto">
            <a:xfrm>
              <a:off x="5858313" y="444851"/>
              <a:ext cx="1280160" cy="1280160"/>
            </a:xfrm>
            <a:prstGeom prst="ellipse">
              <a:avLst/>
            </a:prstGeom>
            <a:solidFill>
              <a:srgbClr val="E7BA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5" name="Oval 20"/>
            <p:cNvSpPr>
              <a:spLocks noChangeArrowheads="1"/>
            </p:cNvSpPr>
            <p:nvPr/>
          </p:nvSpPr>
          <p:spPr bwMode="auto">
            <a:xfrm>
              <a:off x="5986626" y="573165"/>
              <a:ext cx="1023531" cy="1023531"/>
            </a:xfrm>
            <a:prstGeom prst="ellipse">
              <a:avLst/>
            </a:prstGeom>
            <a:gradFill flip="none" rotWithShape="1">
              <a:gsLst>
                <a:gs pos="100000">
                  <a:srgbClr val="007FD6"/>
                </a:gs>
                <a:gs pos="0">
                  <a:srgbClr val="09DC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6" name="Freeform 29"/>
            <p:cNvSpPr>
              <a:spLocks noEditPoints="1"/>
            </p:cNvSpPr>
            <p:nvPr/>
          </p:nvSpPr>
          <p:spPr bwMode="auto">
            <a:xfrm>
              <a:off x="6239643" y="796363"/>
              <a:ext cx="517496" cy="546139"/>
            </a:xfrm>
            <a:custGeom>
              <a:avLst/>
              <a:gdLst>
                <a:gd name="T0" fmla="*/ 201 w 456"/>
                <a:gd name="T1" fmla="*/ 370 h 481"/>
                <a:gd name="T2" fmla="*/ 174 w 456"/>
                <a:gd name="T3" fmla="*/ 481 h 481"/>
                <a:gd name="T4" fmla="*/ 271 w 456"/>
                <a:gd name="T5" fmla="*/ 420 h 481"/>
                <a:gd name="T6" fmla="*/ 259 w 456"/>
                <a:gd name="T7" fmla="*/ 408 h 481"/>
                <a:gd name="T8" fmla="*/ 259 w 456"/>
                <a:gd name="T9" fmla="*/ 449 h 481"/>
                <a:gd name="T10" fmla="*/ 220 w 456"/>
                <a:gd name="T11" fmla="*/ 437 h 481"/>
                <a:gd name="T12" fmla="*/ 203 w 456"/>
                <a:gd name="T13" fmla="*/ 414 h 481"/>
                <a:gd name="T14" fmla="*/ 204 w 456"/>
                <a:gd name="T15" fmla="*/ 386 h 481"/>
                <a:gd name="T16" fmla="*/ 228 w 456"/>
                <a:gd name="T17" fmla="*/ 354 h 481"/>
                <a:gd name="T18" fmla="*/ 252 w 456"/>
                <a:gd name="T19" fmla="*/ 386 h 481"/>
                <a:gd name="T20" fmla="*/ 149 w 456"/>
                <a:gd name="T21" fmla="*/ 338 h 481"/>
                <a:gd name="T22" fmla="*/ 51 w 456"/>
                <a:gd name="T23" fmla="*/ 330 h 481"/>
                <a:gd name="T24" fmla="*/ 28 w 456"/>
                <a:gd name="T25" fmla="*/ 426 h 481"/>
                <a:gd name="T26" fmla="*/ 111 w 456"/>
                <a:gd name="T27" fmla="*/ 374 h 481"/>
                <a:gd name="T28" fmla="*/ 98 w 456"/>
                <a:gd name="T29" fmla="*/ 394 h 481"/>
                <a:gd name="T30" fmla="*/ 66 w 456"/>
                <a:gd name="T31" fmla="*/ 386 h 481"/>
                <a:gd name="T32" fmla="*/ 55 w 456"/>
                <a:gd name="T33" fmla="*/ 367 h 481"/>
                <a:gd name="T34" fmla="*/ 54 w 456"/>
                <a:gd name="T35" fmla="*/ 347 h 481"/>
                <a:gd name="T36" fmla="*/ 74 w 456"/>
                <a:gd name="T37" fmla="*/ 322 h 481"/>
                <a:gd name="T38" fmla="*/ 95 w 456"/>
                <a:gd name="T39" fmla="*/ 347 h 481"/>
                <a:gd name="T40" fmla="*/ 93 w 456"/>
                <a:gd name="T41" fmla="*/ 367 h 481"/>
                <a:gd name="T42" fmla="*/ 404 w 456"/>
                <a:gd name="T43" fmla="*/ 330 h 481"/>
                <a:gd name="T44" fmla="*/ 306 w 456"/>
                <a:gd name="T45" fmla="*/ 338 h 481"/>
                <a:gd name="T46" fmla="*/ 381 w 456"/>
                <a:gd name="T47" fmla="*/ 400 h 481"/>
                <a:gd name="T48" fmla="*/ 456 w 456"/>
                <a:gd name="T49" fmla="*/ 338 h 481"/>
                <a:gd name="T50" fmla="*/ 389 w 456"/>
                <a:gd name="T51" fmla="*/ 386 h 481"/>
                <a:gd name="T52" fmla="*/ 358 w 456"/>
                <a:gd name="T53" fmla="*/ 394 h 481"/>
                <a:gd name="T54" fmla="*/ 356 w 456"/>
                <a:gd name="T55" fmla="*/ 361 h 481"/>
                <a:gd name="T56" fmla="*/ 369 w 456"/>
                <a:gd name="T57" fmla="*/ 345 h 481"/>
                <a:gd name="T58" fmla="*/ 389 w 456"/>
                <a:gd name="T59" fmla="*/ 337 h 481"/>
                <a:gd name="T60" fmla="*/ 419 w 456"/>
                <a:gd name="T61" fmla="*/ 349 h 481"/>
                <a:gd name="T62" fmla="*/ 401 w 456"/>
                <a:gd name="T63" fmla="*/ 376 h 481"/>
                <a:gd name="T64" fmla="*/ 129 w 456"/>
                <a:gd name="T65" fmla="*/ 283 h 481"/>
                <a:gd name="T66" fmla="*/ 263 w 456"/>
                <a:gd name="T67" fmla="*/ 182 h 481"/>
                <a:gd name="T68" fmla="*/ 160 w 456"/>
                <a:gd name="T69" fmla="*/ 126 h 481"/>
                <a:gd name="T70" fmla="*/ 147 w 456"/>
                <a:gd name="T71" fmla="*/ 266 h 481"/>
                <a:gd name="T72" fmla="*/ 227 w 456"/>
                <a:gd name="T73" fmla="*/ 77 h 481"/>
                <a:gd name="T74" fmla="*/ 177 w 456"/>
                <a:gd name="T75" fmla="*/ 126 h 481"/>
                <a:gd name="T76" fmla="*/ 218 w 456"/>
                <a:gd name="T77" fmla="*/ 46 h 481"/>
                <a:gd name="T78" fmla="*/ 236 w 456"/>
                <a:gd name="T79" fmla="*/ 46 h 481"/>
                <a:gd name="T80" fmla="*/ 310 w 456"/>
                <a:gd name="T81" fmla="*/ 31 h 481"/>
                <a:gd name="T82" fmla="*/ 307 w 456"/>
                <a:gd name="T83" fmla="*/ 117 h 481"/>
                <a:gd name="T84" fmla="*/ 307 w 456"/>
                <a:gd name="T85" fmla="*/ 135 h 481"/>
                <a:gd name="T86" fmla="*/ 132 w 456"/>
                <a:gd name="T87" fmla="*/ 43 h 481"/>
                <a:gd name="T88" fmla="*/ 164 w 456"/>
                <a:gd name="T89" fmla="*/ 75 h 481"/>
                <a:gd name="T90" fmla="*/ 101 w 456"/>
                <a:gd name="T91" fmla="*/ 11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6" h="481">
                  <a:moveTo>
                    <a:pt x="254" y="370"/>
                  </a:moveTo>
                  <a:cubicBezTo>
                    <a:pt x="228" y="316"/>
                    <a:pt x="228" y="316"/>
                    <a:pt x="228" y="316"/>
                  </a:cubicBezTo>
                  <a:cubicBezTo>
                    <a:pt x="201" y="370"/>
                    <a:pt x="201" y="370"/>
                    <a:pt x="201" y="370"/>
                  </a:cubicBezTo>
                  <a:cubicBezTo>
                    <a:pt x="141" y="379"/>
                    <a:pt x="141" y="379"/>
                    <a:pt x="141" y="379"/>
                  </a:cubicBezTo>
                  <a:cubicBezTo>
                    <a:pt x="185" y="420"/>
                    <a:pt x="185" y="420"/>
                    <a:pt x="185" y="420"/>
                  </a:cubicBezTo>
                  <a:cubicBezTo>
                    <a:pt x="174" y="481"/>
                    <a:pt x="174" y="481"/>
                    <a:pt x="174" y="481"/>
                  </a:cubicBezTo>
                  <a:cubicBezTo>
                    <a:pt x="228" y="451"/>
                    <a:pt x="228" y="451"/>
                    <a:pt x="228" y="451"/>
                  </a:cubicBezTo>
                  <a:cubicBezTo>
                    <a:pt x="281" y="481"/>
                    <a:pt x="281" y="481"/>
                    <a:pt x="281" y="481"/>
                  </a:cubicBezTo>
                  <a:cubicBezTo>
                    <a:pt x="271" y="420"/>
                    <a:pt x="271" y="420"/>
                    <a:pt x="271" y="420"/>
                  </a:cubicBezTo>
                  <a:cubicBezTo>
                    <a:pt x="314" y="379"/>
                    <a:pt x="314" y="379"/>
                    <a:pt x="314" y="379"/>
                  </a:cubicBezTo>
                  <a:lnTo>
                    <a:pt x="254" y="370"/>
                  </a:lnTo>
                  <a:close/>
                  <a:moveTo>
                    <a:pt x="259" y="408"/>
                  </a:moveTo>
                  <a:cubicBezTo>
                    <a:pt x="253" y="414"/>
                    <a:pt x="253" y="414"/>
                    <a:pt x="253" y="414"/>
                  </a:cubicBezTo>
                  <a:cubicBezTo>
                    <a:pt x="254" y="423"/>
                    <a:pt x="254" y="423"/>
                    <a:pt x="254" y="423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36" y="437"/>
                    <a:pt x="236" y="437"/>
                    <a:pt x="236" y="437"/>
                  </a:cubicBezTo>
                  <a:cubicBezTo>
                    <a:pt x="228" y="432"/>
                    <a:pt x="228" y="432"/>
                    <a:pt x="228" y="432"/>
                  </a:cubicBezTo>
                  <a:cubicBezTo>
                    <a:pt x="220" y="437"/>
                    <a:pt x="220" y="437"/>
                    <a:pt x="220" y="437"/>
                  </a:cubicBezTo>
                  <a:cubicBezTo>
                    <a:pt x="197" y="449"/>
                    <a:pt x="197" y="449"/>
                    <a:pt x="197" y="449"/>
                  </a:cubicBezTo>
                  <a:cubicBezTo>
                    <a:pt x="201" y="423"/>
                    <a:pt x="201" y="423"/>
                    <a:pt x="201" y="423"/>
                  </a:cubicBezTo>
                  <a:cubicBezTo>
                    <a:pt x="203" y="414"/>
                    <a:pt x="203" y="414"/>
                    <a:pt x="203" y="414"/>
                  </a:cubicBezTo>
                  <a:cubicBezTo>
                    <a:pt x="196" y="408"/>
                    <a:pt x="196" y="408"/>
                    <a:pt x="196" y="408"/>
                  </a:cubicBezTo>
                  <a:cubicBezTo>
                    <a:pt x="178" y="390"/>
                    <a:pt x="178" y="390"/>
                    <a:pt x="178" y="390"/>
                  </a:cubicBezTo>
                  <a:cubicBezTo>
                    <a:pt x="204" y="386"/>
                    <a:pt x="204" y="386"/>
                    <a:pt x="204" y="386"/>
                  </a:cubicBezTo>
                  <a:cubicBezTo>
                    <a:pt x="212" y="385"/>
                    <a:pt x="212" y="385"/>
                    <a:pt x="212" y="385"/>
                  </a:cubicBezTo>
                  <a:cubicBezTo>
                    <a:pt x="216" y="377"/>
                    <a:pt x="216" y="377"/>
                    <a:pt x="216" y="377"/>
                  </a:cubicBezTo>
                  <a:cubicBezTo>
                    <a:pt x="228" y="354"/>
                    <a:pt x="228" y="354"/>
                    <a:pt x="228" y="354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43" y="385"/>
                    <a:pt x="243" y="385"/>
                    <a:pt x="243" y="385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78" y="390"/>
                    <a:pt x="278" y="390"/>
                    <a:pt x="278" y="390"/>
                  </a:cubicBezTo>
                  <a:lnTo>
                    <a:pt x="259" y="408"/>
                  </a:lnTo>
                  <a:close/>
                  <a:moveTo>
                    <a:pt x="149" y="338"/>
                  </a:moveTo>
                  <a:cubicBezTo>
                    <a:pt x="97" y="330"/>
                    <a:pt x="97" y="330"/>
                    <a:pt x="97" y="330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51" y="330"/>
                    <a:pt x="51" y="330"/>
                    <a:pt x="51" y="33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37" y="374"/>
                    <a:pt x="37" y="374"/>
                    <a:pt x="37" y="374"/>
                  </a:cubicBezTo>
                  <a:cubicBezTo>
                    <a:pt x="28" y="426"/>
                    <a:pt x="28" y="426"/>
                    <a:pt x="28" y="426"/>
                  </a:cubicBezTo>
                  <a:cubicBezTo>
                    <a:pt x="74" y="400"/>
                    <a:pt x="74" y="400"/>
                    <a:pt x="74" y="400"/>
                  </a:cubicBezTo>
                  <a:cubicBezTo>
                    <a:pt x="120" y="426"/>
                    <a:pt x="120" y="426"/>
                    <a:pt x="120" y="426"/>
                  </a:cubicBezTo>
                  <a:cubicBezTo>
                    <a:pt x="111" y="374"/>
                    <a:pt x="111" y="374"/>
                    <a:pt x="111" y="374"/>
                  </a:cubicBezTo>
                  <a:lnTo>
                    <a:pt x="149" y="338"/>
                  </a:lnTo>
                  <a:close/>
                  <a:moveTo>
                    <a:pt x="95" y="376"/>
                  </a:moveTo>
                  <a:cubicBezTo>
                    <a:pt x="98" y="394"/>
                    <a:pt x="98" y="394"/>
                    <a:pt x="98" y="394"/>
                  </a:cubicBezTo>
                  <a:cubicBezTo>
                    <a:pt x="82" y="386"/>
                    <a:pt x="82" y="386"/>
                    <a:pt x="82" y="386"/>
                  </a:cubicBezTo>
                  <a:cubicBezTo>
                    <a:pt x="74" y="381"/>
                    <a:pt x="74" y="381"/>
                    <a:pt x="74" y="381"/>
                  </a:cubicBezTo>
                  <a:cubicBezTo>
                    <a:pt x="66" y="386"/>
                    <a:pt x="66" y="386"/>
                    <a:pt x="66" y="386"/>
                  </a:cubicBezTo>
                  <a:cubicBezTo>
                    <a:pt x="51" y="394"/>
                    <a:pt x="51" y="394"/>
                    <a:pt x="51" y="394"/>
                  </a:cubicBezTo>
                  <a:cubicBezTo>
                    <a:pt x="54" y="376"/>
                    <a:pt x="54" y="376"/>
                    <a:pt x="54" y="376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36" y="349"/>
                    <a:pt x="36" y="349"/>
                    <a:pt x="36" y="349"/>
                  </a:cubicBezTo>
                  <a:cubicBezTo>
                    <a:pt x="54" y="347"/>
                    <a:pt x="54" y="347"/>
                    <a:pt x="54" y="347"/>
                  </a:cubicBezTo>
                  <a:cubicBezTo>
                    <a:pt x="63" y="345"/>
                    <a:pt x="63" y="345"/>
                    <a:pt x="63" y="345"/>
                  </a:cubicBezTo>
                  <a:cubicBezTo>
                    <a:pt x="67" y="337"/>
                    <a:pt x="67" y="337"/>
                    <a:pt x="67" y="337"/>
                  </a:cubicBezTo>
                  <a:cubicBezTo>
                    <a:pt x="74" y="322"/>
                    <a:pt x="74" y="322"/>
                    <a:pt x="74" y="322"/>
                  </a:cubicBezTo>
                  <a:cubicBezTo>
                    <a:pt x="82" y="337"/>
                    <a:pt x="82" y="337"/>
                    <a:pt x="82" y="337"/>
                  </a:cubicBezTo>
                  <a:cubicBezTo>
                    <a:pt x="86" y="345"/>
                    <a:pt x="86" y="345"/>
                    <a:pt x="86" y="345"/>
                  </a:cubicBezTo>
                  <a:cubicBezTo>
                    <a:pt x="95" y="347"/>
                    <a:pt x="95" y="347"/>
                    <a:pt x="95" y="347"/>
                  </a:cubicBezTo>
                  <a:cubicBezTo>
                    <a:pt x="112" y="349"/>
                    <a:pt x="112" y="349"/>
                    <a:pt x="112" y="349"/>
                  </a:cubicBezTo>
                  <a:cubicBezTo>
                    <a:pt x="100" y="361"/>
                    <a:pt x="100" y="361"/>
                    <a:pt x="100" y="361"/>
                  </a:cubicBezTo>
                  <a:cubicBezTo>
                    <a:pt x="93" y="367"/>
                    <a:pt x="93" y="367"/>
                    <a:pt x="93" y="367"/>
                  </a:cubicBezTo>
                  <a:lnTo>
                    <a:pt x="95" y="376"/>
                  </a:lnTo>
                  <a:close/>
                  <a:moveTo>
                    <a:pt x="456" y="338"/>
                  </a:moveTo>
                  <a:cubicBezTo>
                    <a:pt x="404" y="330"/>
                    <a:pt x="404" y="330"/>
                    <a:pt x="404" y="330"/>
                  </a:cubicBezTo>
                  <a:cubicBezTo>
                    <a:pt x="381" y="284"/>
                    <a:pt x="381" y="284"/>
                    <a:pt x="381" y="284"/>
                  </a:cubicBezTo>
                  <a:cubicBezTo>
                    <a:pt x="358" y="330"/>
                    <a:pt x="358" y="330"/>
                    <a:pt x="358" y="330"/>
                  </a:cubicBezTo>
                  <a:cubicBezTo>
                    <a:pt x="306" y="338"/>
                    <a:pt x="306" y="338"/>
                    <a:pt x="306" y="338"/>
                  </a:cubicBezTo>
                  <a:cubicBezTo>
                    <a:pt x="344" y="374"/>
                    <a:pt x="344" y="374"/>
                    <a:pt x="344" y="374"/>
                  </a:cubicBezTo>
                  <a:cubicBezTo>
                    <a:pt x="335" y="426"/>
                    <a:pt x="335" y="426"/>
                    <a:pt x="335" y="426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427" y="426"/>
                    <a:pt x="427" y="426"/>
                    <a:pt x="427" y="426"/>
                  </a:cubicBezTo>
                  <a:cubicBezTo>
                    <a:pt x="418" y="374"/>
                    <a:pt x="418" y="374"/>
                    <a:pt x="418" y="374"/>
                  </a:cubicBezTo>
                  <a:lnTo>
                    <a:pt x="456" y="338"/>
                  </a:lnTo>
                  <a:close/>
                  <a:moveTo>
                    <a:pt x="401" y="376"/>
                  </a:moveTo>
                  <a:cubicBezTo>
                    <a:pt x="405" y="394"/>
                    <a:pt x="405" y="394"/>
                    <a:pt x="405" y="394"/>
                  </a:cubicBezTo>
                  <a:cubicBezTo>
                    <a:pt x="389" y="386"/>
                    <a:pt x="389" y="386"/>
                    <a:pt x="389" y="386"/>
                  </a:cubicBezTo>
                  <a:cubicBezTo>
                    <a:pt x="381" y="381"/>
                    <a:pt x="381" y="381"/>
                    <a:pt x="381" y="381"/>
                  </a:cubicBezTo>
                  <a:cubicBezTo>
                    <a:pt x="373" y="386"/>
                    <a:pt x="373" y="386"/>
                    <a:pt x="373" y="386"/>
                  </a:cubicBezTo>
                  <a:cubicBezTo>
                    <a:pt x="358" y="394"/>
                    <a:pt x="358" y="394"/>
                    <a:pt x="358" y="394"/>
                  </a:cubicBezTo>
                  <a:cubicBezTo>
                    <a:pt x="361" y="376"/>
                    <a:pt x="361" y="376"/>
                    <a:pt x="361" y="376"/>
                  </a:cubicBezTo>
                  <a:cubicBezTo>
                    <a:pt x="362" y="367"/>
                    <a:pt x="362" y="367"/>
                    <a:pt x="362" y="367"/>
                  </a:cubicBezTo>
                  <a:cubicBezTo>
                    <a:pt x="356" y="361"/>
                    <a:pt x="356" y="361"/>
                    <a:pt x="356" y="361"/>
                  </a:cubicBezTo>
                  <a:cubicBezTo>
                    <a:pt x="343" y="349"/>
                    <a:pt x="343" y="349"/>
                    <a:pt x="343" y="349"/>
                  </a:cubicBezTo>
                  <a:cubicBezTo>
                    <a:pt x="361" y="347"/>
                    <a:pt x="361" y="347"/>
                    <a:pt x="361" y="347"/>
                  </a:cubicBezTo>
                  <a:cubicBezTo>
                    <a:pt x="369" y="345"/>
                    <a:pt x="369" y="345"/>
                    <a:pt x="369" y="345"/>
                  </a:cubicBezTo>
                  <a:cubicBezTo>
                    <a:pt x="373" y="337"/>
                    <a:pt x="373" y="337"/>
                    <a:pt x="373" y="337"/>
                  </a:cubicBezTo>
                  <a:cubicBezTo>
                    <a:pt x="381" y="322"/>
                    <a:pt x="381" y="322"/>
                    <a:pt x="381" y="322"/>
                  </a:cubicBezTo>
                  <a:cubicBezTo>
                    <a:pt x="389" y="337"/>
                    <a:pt x="389" y="337"/>
                    <a:pt x="389" y="337"/>
                  </a:cubicBezTo>
                  <a:cubicBezTo>
                    <a:pt x="393" y="345"/>
                    <a:pt x="393" y="345"/>
                    <a:pt x="393" y="345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419" y="349"/>
                    <a:pt x="419" y="349"/>
                    <a:pt x="419" y="349"/>
                  </a:cubicBezTo>
                  <a:cubicBezTo>
                    <a:pt x="407" y="361"/>
                    <a:pt x="407" y="361"/>
                    <a:pt x="407" y="361"/>
                  </a:cubicBezTo>
                  <a:cubicBezTo>
                    <a:pt x="400" y="367"/>
                    <a:pt x="400" y="367"/>
                    <a:pt x="400" y="367"/>
                  </a:cubicBezTo>
                  <a:lnTo>
                    <a:pt x="401" y="376"/>
                  </a:lnTo>
                  <a:close/>
                  <a:moveTo>
                    <a:pt x="191" y="183"/>
                  </a:moveTo>
                  <a:cubicBezTo>
                    <a:pt x="155" y="197"/>
                    <a:pt x="129" y="233"/>
                    <a:pt x="129" y="274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327" y="283"/>
                    <a:pt x="327" y="283"/>
                    <a:pt x="327" y="283"/>
                  </a:cubicBezTo>
                  <a:cubicBezTo>
                    <a:pt x="327" y="274"/>
                    <a:pt x="327" y="274"/>
                    <a:pt x="327" y="274"/>
                  </a:cubicBezTo>
                  <a:cubicBezTo>
                    <a:pt x="327" y="232"/>
                    <a:pt x="300" y="197"/>
                    <a:pt x="263" y="182"/>
                  </a:cubicBezTo>
                  <a:cubicBezTo>
                    <a:pt x="282" y="170"/>
                    <a:pt x="294" y="150"/>
                    <a:pt x="294" y="126"/>
                  </a:cubicBezTo>
                  <a:cubicBezTo>
                    <a:pt x="294" y="89"/>
                    <a:pt x="264" y="59"/>
                    <a:pt x="227" y="59"/>
                  </a:cubicBezTo>
                  <a:cubicBezTo>
                    <a:pt x="190" y="59"/>
                    <a:pt x="160" y="89"/>
                    <a:pt x="160" y="126"/>
                  </a:cubicBezTo>
                  <a:cubicBezTo>
                    <a:pt x="160" y="150"/>
                    <a:pt x="172" y="171"/>
                    <a:pt x="191" y="183"/>
                  </a:cubicBezTo>
                  <a:close/>
                  <a:moveTo>
                    <a:pt x="309" y="266"/>
                  </a:moveTo>
                  <a:cubicBezTo>
                    <a:pt x="147" y="266"/>
                    <a:pt x="147" y="266"/>
                    <a:pt x="147" y="266"/>
                  </a:cubicBezTo>
                  <a:cubicBezTo>
                    <a:pt x="151" y="225"/>
                    <a:pt x="186" y="193"/>
                    <a:pt x="228" y="193"/>
                  </a:cubicBezTo>
                  <a:cubicBezTo>
                    <a:pt x="270" y="193"/>
                    <a:pt x="304" y="225"/>
                    <a:pt x="309" y="266"/>
                  </a:cubicBezTo>
                  <a:close/>
                  <a:moveTo>
                    <a:pt x="227" y="77"/>
                  </a:moveTo>
                  <a:cubicBezTo>
                    <a:pt x="254" y="77"/>
                    <a:pt x="276" y="99"/>
                    <a:pt x="276" y="126"/>
                  </a:cubicBezTo>
                  <a:cubicBezTo>
                    <a:pt x="276" y="153"/>
                    <a:pt x="254" y="175"/>
                    <a:pt x="227" y="175"/>
                  </a:cubicBezTo>
                  <a:cubicBezTo>
                    <a:pt x="200" y="175"/>
                    <a:pt x="177" y="153"/>
                    <a:pt x="177" y="126"/>
                  </a:cubicBezTo>
                  <a:cubicBezTo>
                    <a:pt x="177" y="99"/>
                    <a:pt x="200" y="77"/>
                    <a:pt x="227" y="77"/>
                  </a:cubicBezTo>
                  <a:close/>
                  <a:moveTo>
                    <a:pt x="236" y="46"/>
                  </a:moveTo>
                  <a:cubicBezTo>
                    <a:pt x="218" y="46"/>
                    <a:pt x="218" y="46"/>
                    <a:pt x="218" y="46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6" y="0"/>
                    <a:pt x="236" y="0"/>
                    <a:pt x="236" y="0"/>
                  </a:cubicBezTo>
                  <a:lnTo>
                    <a:pt x="236" y="46"/>
                  </a:lnTo>
                  <a:close/>
                  <a:moveTo>
                    <a:pt x="290" y="75"/>
                  </a:moveTo>
                  <a:cubicBezTo>
                    <a:pt x="277" y="63"/>
                    <a:pt x="277" y="63"/>
                    <a:pt x="277" y="63"/>
                  </a:cubicBezTo>
                  <a:cubicBezTo>
                    <a:pt x="310" y="31"/>
                    <a:pt x="310" y="31"/>
                    <a:pt x="310" y="31"/>
                  </a:cubicBezTo>
                  <a:cubicBezTo>
                    <a:pt x="322" y="43"/>
                    <a:pt x="322" y="43"/>
                    <a:pt x="322" y="43"/>
                  </a:cubicBezTo>
                  <a:lnTo>
                    <a:pt x="290" y="75"/>
                  </a:lnTo>
                  <a:close/>
                  <a:moveTo>
                    <a:pt x="307" y="117"/>
                  </a:moveTo>
                  <a:cubicBezTo>
                    <a:pt x="353" y="117"/>
                    <a:pt x="353" y="117"/>
                    <a:pt x="353" y="117"/>
                  </a:cubicBezTo>
                  <a:cubicBezTo>
                    <a:pt x="353" y="135"/>
                    <a:pt x="353" y="135"/>
                    <a:pt x="353" y="135"/>
                  </a:cubicBezTo>
                  <a:cubicBezTo>
                    <a:pt x="307" y="135"/>
                    <a:pt x="307" y="135"/>
                    <a:pt x="307" y="135"/>
                  </a:cubicBezTo>
                  <a:lnTo>
                    <a:pt x="307" y="117"/>
                  </a:lnTo>
                  <a:close/>
                  <a:moveTo>
                    <a:pt x="164" y="75"/>
                  </a:moveTo>
                  <a:cubicBezTo>
                    <a:pt x="132" y="43"/>
                    <a:pt x="132" y="43"/>
                    <a:pt x="132" y="43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76" y="63"/>
                    <a:pt x="176" y="63"/>
                    <a:pt x="176" y="63"/>
                  </a:cubicBezTo>
                  <a:lnTo>
                    <a:pt x="164" y="75"/>
                  </a:lnTo>
                  <a:close/>
                  <a:moveTo>
                    <a:pt x="146" y="135"/>
                  </a:moveTo>
                  <a:cubicBezTo>
                    <a:pt x="101" y="135"/>
                    <a:pt x="101" y="135"/>
                    <a:pt x="101" y="135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46" y="117"/>
                    <a:pt x="146" y="117"/>
                    <a:pt x="146" y="117"/>
                  </a:cubicBezTo>
                  <a:lnTo>
                    <a:pt x="146" y="1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7512928" y="2330146"/>
            <a:ext cx="441691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25.85 million Credit Active Consumers*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329925" y="3559786"/>
            <a:ext cx="5557954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ZA" sz="2000" b="1" dirty="0">
                <a:solidFill>
                  <a:srgbClr val="000000"/>
                </a:solidFill>
                <a:cs typeface="Calibri" panose="020F0502020204030204" pitchFamily="34" charset="0"/>
              </a:rPr>
              <a:t>10.16 million Consumers have impaired records*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 w="0"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519138" y="4808850"/>
            <a:ext cx="577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cs typeface="Calibri" panose="020F0502020204030204" pitchFamily="34" charset="0"/>
              </a:rPr>
              <a:t>4 million Debit Orders unpaid per month** 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287814" y="5841734"/>
            <a:ext cx="5454269" cy="70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 panose="020F0502020204030204" pitchFamily="34" charset="0"/>
              </a:rPr>
              <a:t>56% of applications for credit declined* 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Slide Number Placeholder 6">
            <a:extLst>
              <a:ext uri="{FF2B5EF4-FFF2-40B4-BE49-F238E27FC236}">
                <a16:creationId xmlns:a16="http://schemas.microsoft.com/office/drawing/2014/main" id="{B36ABFD2-2ADB-466C-AEDC-38B76152C9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A745B3-A046-4CD2-A5FF-635EBF8664ED}"/>
              </a:ext>
            </a:extLst>
          </p:cNvPr>
          <p:cNvSpPr txBox="1"/>
          <p:nvPr/>
        </p:nvSpPr>
        <p:spPr>
          <a:xfrm>
            <a:off x="5186257" y="6603153"/>
            <a:ext cx="7845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*Source: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National Credit Regulator. Credit Bureau Monitor. Third Quarter. September 2019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672C8-9103-4B62-9E1E-372CD78EB9AF}"/>
              </a:ext>
            </a:extLst>
          </p:cNvPr>
          <p:cNvSpPr txBox="1"/>
          <p:nvPr/>
        </p:nvSpPr>
        <p:spPr>
          <a:xfrm>
            <a:off x="193656" y="6591788"/>
            <a:ext cx="2193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**Source: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PASSA 2019 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D5C185-6B98-4C30-ABBA-4F4D42372A36}"/>
              </a:ext>
            </a:extLst>
          </p:cNvPr>
          <p:cNvSpPr txBox="1"/>
          <p:nvPr/>
        </p:nvSpPr>
        <p:spPr>
          <a:xfrm>
            <a:off x="7398950" y="1347294"/>
            <a:ext cx="4098731" cy="646331"/>
          </a:xfrm>
          <a:prstGeom prst="rect">
            <a:avLst/>
          </a:prstGeom>
          <a:solidFill>
            <a:srgbClr val="E7BA4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Market Overview </a:t>
            </a:r>
          </a:p>
        </p:txBody>
      </p:sp>
    </p:spTree>
    <p:extLst>
      <p:ext uri="{BB962C8B-B14F-4D97-AF65-F5344CB8AC3E}">
        <p14:creationId xmlns:p14="http://schemas.microsoft.com/office/powerpoint/2010/main" val="40070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915"/>
            <a:ext cx="9096866" cy="1143000"/>
          </a:xfrm>
        </p:spPr>
        <p:txBody>
          <a:bodyPr>
            <a:normAutofit fontScale="90000"/>
          </a:bodyPr>
          <a:lstStyle/>
          <a:p>
            <a:br>
              <a:rPr lang="en-ZA" b="1" dirty="0"/>
            </a:br>
            <a:br>
              <a:rPr lang="en-ZA" b="1" dirty="0"/>
            </a:br>
            <a:endParaRPr lang="en-ZA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639" y="29332"/>
            <a:ext cx="10238604" cy="889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E7BA4B"/>
                </a:solidFill>
                <a:effectLst/>
                <a:uLnTx/>
                <a:uFillTx/>
                <a:latin typeface="Corbel"/>
                <a:ea typeface="+mj-ea"/>
                <a:cs typeface="+mj-cs"/>
              </a:rPr>
              <a:t>Spending Norm Model     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639" y="6554315"/>
            <a:ext cx="731598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©Octogen. Copyright subsists in this document. No reproduction without written permission from Octogen.</a:t>
            </a:r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3196588" y="3069478"/>
            <a:ext cx="1152525" cy="1008063"/>
          </a:xfrm>
          <a:prstGeom prst="ellipse">
            <a:avLst/>
          </a:prstGeom>
          <a:solidFill>
            <a:srgbClr val="0070C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35%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716446" y="3069478"/>
            <a:ext cx="1152525" cy="1008063"/>
          </a:xfrm>
          <a:prstGeom prst="ellipse">
            <a:avLst/>
          </a:prstGeom>
          <a:solidFill>
            <a:srgbClr val="6699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25%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8236900" y="3069478"/>
            <a:ext cx="1152525" cy="10080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35%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3341050" y="2132853"/>
            <a:ext cx="6048375" cy="576263"/>
          </a:xfrm>
          <a:prstGeom prst="roundRect">
            <a:avLst>
              <a:gd name="adj" fmla="val 16667"/>
            </a:avLst>
          </a:prstGeom>
          <a:solidFill>
            <a:srgbClr val="E7BA4B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Your Budget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(Income less tax) </a:t>
            </a: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2764788" y="4407923"/>
            <a:ext cx="2159000" cy="647700"/>
          </a:xfrm>
          <a:prstGeom prst="roundRect">
            <a:avLst>
              <a:gd name="adj" fmla="val 16667"/>
            </a:avLst>
          </a:prstGeom>
          <a:solidFill>
            <a:srgbClr val="E7BA4B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Household</a:t>
            </a: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7806688" y="4407923"/>
            <a:ext cx="2159000" cy="647700"/>
          </a:xfrm>
          <a:prstGeom prst="roundRect">
            <a:avLst>
              <a:gd name="adj" fmla="val 16667"/>
            </a:avLst>
          </a:prstGeom>
          <a:solidFill>
            <a:srgbClr val="E7BA4B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Debt </a:t>
            </a: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5284150" y="4407923"/>
            <a:ext cx="2159000" cy="647700"/>
          </a:xfrm>
          <a:prstGeom prst="roundRect">
            <a:avLst>
              <a:gd name="adj" fmla="val 16667"/>
            </a:avLst>
          </a:prstGeom>
          <a:solidFill>
            <a:srgbClr val="E7BA4B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Financial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97965" y="6202397"/>
            <a:ext cx="5188225" cy="357428"/>
          </a:xfrm>
          <a:prstGeom prst="roundRect">
            <a:avLst/>
          </a:prstGeom>
          <a:noFill/>
          <a:ln>
            <a:solidFill>
              <a:srgbClr val="E7BA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Consumer Spending Model introduced by Octogen in 2001 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49A9F75-697D-4AB1-A2B1-66ED45AD3AB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4" y="-1095"/>
            <a:ext cx="8061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Consumer Spending Behaviour  </a:t>
            </a:r>
          </a:p>
          <a:p>
            <a:pPr algn="ctr"/>
            <a:endParaRPr lang="en-Z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FC38E88-DA23-4EF0-81EC-3E896BC12FF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290225-7458-4E5F-AFE5-E142CAAEBF37}" type="slidenum"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D7A75FF-0000-4D97-B411-3C8B04AC7B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436352"/>
              </p:ext>
            </p:extLst>
          </p:nvPr>
        </p:nvGraphicFramePr>
        <p:xfrm>
          <a:off x="1251676" y="1191862"/>
          <a:ext cx="9555480" cy="508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 12">
            <a:extLst>
              <a:ext uri="{FF2B5EF4-FFF2-40B4-BE49-F238E27FC236}">
                <a16:creationId xmlns:a16="http://schemas.microsoft.com/office/drawing/2014/main" id="{9D95B505-6A7B-4311-AFEA-A0ED3E5D8F56}"/>
              </a:ext>
            </a:extLst>
          </p:cNvPr>
          <p:cNvSpPr>
            <a:spLocks/>
          </p:cNvSpPr>
          <p:nvPr/>
        </p:nvSpPr>
        <p:spPr bwMode="auto">
          <a:xfrm rot="10800000">
            <a:off x="9614461" y="1222343"/>
            <a:ext cx="2385391" cy="793935"/>
          </a:xfrm>
          <a:prstGeom prst="homePlate">
            <a:avLst/>
          </a:prstGeom>
          <a:solidFill>
            <a:srgbClr val="92D050"/>
          </a:solidFill>
          <a:ln w="0">
            <a:noFill/>
            <a:prstDash val="solid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81E16-021D-4D9A-BBE7-1A487D22157B}"/>
              </a:ext>
            </a:extLst>
          </p:cNvPr>
          <p:cNvSpPr txBox="1"/>
          <p:nvPr/>
        </p:nvSpPr>
        <p:spPr>
          <a:xfrm>
            <a:off x="10058400" y="1299381"/>
            <a:ext cx="164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Net Income after Tax </a:t>
            </a:r>
            <a:endParaRPr lang="en-ZA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>
            <a:alpha val="3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4" y="-1095"/>
            <a:ext cx="8061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Consumer Spending Behaviour  </a:t>
            </a:r>
          </a:p>
          <a:p>
            <a:pPr algn="ctr"/>
            <a:endParaRPr lang="en-Z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8F9A25-7926-4950-878F-D74A6361744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E290225-7458-4E5F-AFE5-E142CAAEBF37}" type="slidenum">
              <a:rPr lang="en-US" sz="1200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5</a:t>
            </a:fld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7C336B2-B497-4AA7-950D-D851B2CCCB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263854"/>
              </p:ext>
            </p:extLst>
          </p:nvPr>
        </p:nvGraphicFramePr>
        <p:xfrm>
          <a:off x="1280160" y="1219200"/>
          <a:ext cx="9768839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2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CC83B3-0FFA-4F1D-A72E-20B9AFBD82A6}"/>
              </a:ext>
            </a:extLst>
          </p:cNvPr>
          <p:cNvSpPr/>
          <p:nvPr/>
        </p:nvSpPr>
        <p:spPr>
          <a:xfrm>
            <a:off x="22712" y="33983"/>
            <a:ext cx="12122077" cy="682401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61AD2F43-49B7-BE4A-9D36-26F01FA02744}"/>
              </a:ext>
            </a:extLst>
          </p:cNvPr>
          <p:cNvSpPr>
            <a:spLocks noGrp="1"/>
          </p:cNvSpPr>
          <p:nvPr/>
        </p:nvSpPr>
        <p:spPr>
          <a:xfrm>
            <a:off x="463924" y="112321"/>
            <a:ext cx="11264152" cy="547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ZA" sz="2800" dirty="0">
                <a:solidFill>
                  <a:srgbClr val="EEECE1">
                    <a:lumMod val="25000"/>
                  </a:srgbClr>
                </a:solidFill>
              </a:rPr>
              <a:t>How to deal with your creditors during and post Covid-19</a:t>
            </a:r>
            <a:r>
              <a:rPr lang="en-ZA" sz="2800" kern="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DF2604DB-23A3-442D-A0E4-C6013CDAC65C}"/>
              </a:ext>
            </a:extLst>
          </p:cNvPr>
          <p:cNvSpPr/>
          <p:nvPr/>
        </p:nvSpPr>
        <p:spPr>
          <a:xfrm rot="987981">
            <a:off x="302057" y="1374972"/>
            <a:ext cx="2152799" cy="2109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Donut 6">
            <a:extLst>
              <a:ext uri="{FF2B5EF4-FFF2-40B4-BE49-F238E27FC236}">
                <a16:creationId xmlns:a16="http://schemas.microsoft.com/office/drawing/2014/main" id="{366F650F-3579-4001-95FB-8A20A0A3E5A9}"/>
              </a:ext>
            </a:extLst>
          </p:cNvPr>
          <p:cNvSpPr/>
          <p:nvPr/>
        </p:nvSpPr>
        <p:spPr>
          <a:xfrm rot="987981">
            <a:off x="286501" y="1349328"/>
            <a:ext cx="2244128" cy="2185958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ECEC698-F163-4796-B216-90BA6E643948}"/>
              </a:ext>
            </a:extLst>
          </p:cNvPr>
          <p:cNvGrpSpPr/>
          <p:nvPr/>
        </p:nvGrpSpPr>
        <p:grpSpPr>
          <a:xfrm>
            <a:off x="984844" y="1824111"/>
            <a:ext cx="682467" cy="561321"/>
            <a:chOff x="-7775576" y="2684463"/>
            <a:chExt cx="2441575" cy="2232025"/>
          </a:xfrm>
          <a:solidFill>
            <a:schemeClr val="bg1"/>
          </a:solidFill>
        </p:grpSpPr>
        <p:sp>
          <p:nvSpPr>
            <p:cNvPr id="250" name="Freeform 24">
              <a:extLst>
                <a:ext uri="{FF2B5EF4-FFF2-40B4-BE49-F238E27FC236}">
                  <a16:creationId xmlns:a16="http://schemas.microsoft.com/office/drawing/2014/main" id="{5E91BC78-8EC9-480F-9D41-FA1E1472A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48388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25">
              <a:extLst>
                <a:ext uri="{FF2B5EF4-FFF2-40B4-BE49-F238E27FC236}">
                  <a16:creationId xmlns:a16="http://schemas.microsoft.com/office/drawing/2014/main" id="{5B9FA74F-FC38-4E4F-AEA4-1037C1154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775576" y="2684463"/>
              <a:ext cx="2441575" cy="1492250"/>
            </a:xfrm>
            <a:custGeom>
              <a:avLst/>
              <a:gdLst>
                <a:gd name="T0" fmla="*/ 1785 w 2052"/>
                <a:gd name="T1" fmla="*/ 1254 h 1254"/>
                <a:gd name="T2" fmla="*/ 593 w 2052"/>
                <a:gd name="T3" fmla="*/ 1254 h 1254"/>
                <a:gd name="T4" fmla="*/ 518 w 2052"/>
                <a:gd name="T5" fmla="*/ 1195 h 1254"/>
                <a:gd name="T6" fmla="*/ 269 w 2052"/>
                <a:gd name="T7" fmla="*/ 154 h 1254"/>
                <a:gd name="T8" fmla="*/ 77 w 2052"/>
                <a:gd name="T9" fmla="*/ 154 h 1254"/>
                <a:gd name="T10" fmla="*/ 0 w 2052"/>
                <a:gd name="T11" fmla="*/ 77 h 1254"/>
                <a:gd name="T12" fmla="*/ 77 w 2052"/>
                <a:gd name="T13" fmla="*/ 0 h 1254"/>
                <a:gd name="T14" fmla="*/ 330 w 2052"/>
                <a:gd name="T15" fmla="*/ 0 h 1254"/>
                <a:gd name="T16" fmla="*/ 404 w 2052"/>
                <a:gd name="T17" fmla="*/ 59 h 1254"/>
                <a:gd name="T18" fmla="*/ 473 w 2052"/>
                <a:gd name="T19" fmla="*/ 348 h 1254"/>
                <a:gd name="T20" fmla="*/ 1972 w 2052"/>
                <a:gd name="T21" fmla="*/ 348 h 1254"/>
                <a:gd name="T22" fmla="*/ 2032 w 2052"/>
                <a:gd name="T23" fmla="*/ 377 h 1254"/>
                <a:gd name="T24" fmla="*/ 2046 w 2052"/>
                <a:gd name="T25" fmla="*/ 443 h 1254"/>
                <a:gd name="T26" fmla="*/ 1860 w 2052"/>
                <a:gd name="T27" fmla="*/ 1196 h 1254"/>
                <a:gd name="T28" fmla="*/ 1785 w 2052"/>
                <a:gd name="T29" fmla="*/ 1254 h 1254"/>
                <a:gd name="T30" fmla="*/ 653 w 2052"/>
                <a:gd name="T31" fmla="*/ 1101 h 1254"/>
                <a:gd name="T32" fmla="*/ 1725 w 2052"/>
                <a:gd name="T33" fmla="*/ 1101 h 1254"/>
                <a:gd name="T34" fmla="*/ 1874 w 2052"/>
                <a:gd name="T35" fmla="*/ 501 h 1254"/>
                <a:gd name="T36" fmla="*/ 510 w 2052"/>
                <a:gd name="T37" fmla="*/ 501 h 1254"/>
                <a:gd name="T38" fmla="*/ 653 w 2052"/>
                <a:gd name="T39" fmla="*/ 1101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2" h="1254">
                  <a:moveTo>
                    <a:pt x="1785" y="1254"/>
                  </a:moveTo>
                  <a:cubicBezTo>
                    <a:pt x="593" y="1254"/>
                    <a:pt x="593" y="1254"/>
                    <a:pt x="593" y="1254"/>
                  </a:cubicBezTo>
                  <a:cubicBezTo>
                    <a:pt x="557" y="1254"/>
                    <a:pt x="527" y="1230"/>
                    <a:pt x="518" y="1195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65" y="0"/>
                    <a:pt x="396" y="25"/>
                    <a:pt x="404" y="59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1972" y="348"/>
                    <a:pt x="1972" y="348"/>
                    <a:pt x="1972" y="348"/>
                  </a:cubicBezTo>
                  <a:cubicBezTo>
                    <a:pt x="1995" y="348"/>
                    <a:pt x="2018" y="359"/>
                    <a:pt x="2032" y="377"/>
                  </a:cubicBezTo>
                  <a:cubicBezTo>
                    <a:pt x="2047" y="396"/>
                    <a:pt x="2052" y="420"/>
                    <a:pt x="2046" y="443"/>
                  </a:cubicBezTo>
                  <a:cubicBezTo>
                    <a:pt x="1860" y="1196"/>
                    <a:pt x="1860" y="1196"/>
                    <a:pt x="1860" y="1196"/>
                  </a:cubicBezTo>
                  <a:cubicBezTo>
                    <a:pt x="1851" y="1230"/>
                    <a:pt x="1821" y="1254"/>
                    <a:pt x="1785" y="1254"/>
                  </a:cubicBezTo>
                  <a:close/>
                  <a:moveTo>
                    <a:pt x="653" y="1101"/>
                  </a:moveTo>
                  <a:cubicBezTo>
                    <a:pt x="1725" y="1101"/>
                    <a:pt x="1725" y="1101"/>
                    <a:pt x="1725" y="1101"/>
                  </a:cubicBezTo>
                  <a:cubicBezTo>
                    <a:pt x="1874" y="501"/>
                    <a:pt x="1874" y="501"/>
                    <a:pt x="1874" y="501"/>
                  </a:cubicBezTo>
                  <a:cubicBezTo>
                    <a:pt x="510" y="501"/>
                    <a:pt x="510" y="501"/>
                    <a:pt x="510" y="501"/>
                  </a:cubicBezTo>
                  <a:lnTo>
                    <a:pt x="653" y="1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26">
              <a:extLst>
                <a:ext uri="{FF2B5EF4-FFF2-40B4-BE49-F238E27FC236}">
                  <a16:creationId xmlns:a16="http://schemas.microsoft.com/office/drawing/2014/main" id="{13352BFC-73B2-443B-80DD-DA1290DA2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51701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2053EA4-A8EE-4507-8F2C-36F9FDABF8A8}"/>
              </a:ext>
            </a:extLst>
          </p:cNvPr>
          <p:cNvSpPr/>
          <p:nvPr/>
        </p:nvSpPr>
        <p:spPr>
          <a:xfrm>
            <a:off x="716814" y="2482216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Spending</a:t>
            </a:r>
          </a:p>
        </p:txBody>
      </p:sp>
      <p:sp>
        <p:nvSpPr>
          <p:cNvPr id="126" name="Slide Number Placeholder 6">
            <a:extLst>
              <a:ext uri="{FF2B5EF4-FFF2-40B4-BE49-F238E27FC236}">
                <a16:creationId xmlns:a16="http://schemas.microsoft.com/office/drawing/2014/main" id="{118275B1-7D1D-446F-94BF-75A8B65F947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9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34B0FC44-1533-4C04-8E3B-F4DEA76511DB}"/>
              </a:ext>
            </a:extLst>
          </p:cNvPr>
          <p:cNvSpPr>
            <a:spLocks/>
          </p:cNvSpPr>
          <p:nvPr/>
        </p:nvSpPr>
        <p:spPr bwMode="auto">
          <a:xfrm>
            <a:off x="4278172" y="4648636"/>
            <a:ext cx="3621210" cy="1620091"/>
          </a:xfrm>
          <a:custGeom>
            <a:avLst/>
            <a:gdLst>
              <a:gd name="T0" fmla="*/ 799 w 2528"/>
              <a:gd name="T1" fmla="*/ 0 h 1131"/>
              <a:gd name="T2" fmla="*/ 826 w 2528"/>
              <a:gd name="T3" fmla="*/ 12 h 1131"/>
              <a:gd name="T4" fmla="*/ 859 w 2528"/>
              <a:gd name="T5" fmla="*/ 74 h 1131"/>
              <a:gd name="T6" fmla="*/ 921 w 2528"/>
              <a:gd name="T7" fmla="*/ 162 h 1131"/>
              <a:gd name="T8" fmla="*/ 1002 w 2528"/>
              <a:gd name="T9" fmla="*/ 233 h 1131"/>
              <a:gd name="T10" fmla="*/ 1098 w 2528"/>
              <a:gd name="T11" fmla="*/ 284 h 1131"/>
              <a:gd name="T12" fmla="*/ 1206 w 2528"/>
              <a:gd name="T13" fmla="*/ 311 h 1131"/>
              <a:gd name="T14" fmla="*/ 1321 w 2528"/>
              <a:gd name="T15" fmla="*/ 311 h 1131"/>
              <a:gd name="T16" fmla="*/ 1429 w 2528"/>
              <a:gd name="T17" fmla="*/ 284 h 1131"/>
              <a:gd name="T18" fmla="*/ 1525 w 2528"/>
              <a:gd name="T19" fmla="*/ 233 h 1131"/>
              <a:gd name="T20" fmla="*/ 1606 w 2528"/>
              <a:gd name="T21" fmla="*/ 162 h 1131"/>
              <a:gd name="T22" fmla="*/ 1670 w 2528"/>
              <a:gd name="T23" fmla="*/ 74 h 1131"/>
              <a:gd name="T24" fmla="*/ 1701 w 2528"/>
              <a:gd name="T25" fmla="*/ 12 h 1131"/>
              <a:gd name="T26" fmla="*/ 1729 w 2528"/>
              <a:gd name="T27" fmla="*/ 0 h 1131"/>
              <a:gd name="T28" fmla="*/ 2502 w 2528"/>
              <a:gd name="T29" fmla="*/ 3 h 1131"/>
              <a:gd name="T30" fmla="*/ 2522 w 2528"/>
              <a:gd name="T31" fmla="*/ 20 h 1131"/>
              <a:gd name="T32" fmla="*/ 2528 w 2528"/>
              <a:gd name="T33" fmla="*/ 46 h 1131"/>
              <a:gd name="T34" fmla="*/ 2487 w 2528"/>
              <a:gd name="T35" fmla="*/ 226 h 1131"/>
              <a:gd name="T36" fmla="*/ 2422 w 2528"/>
              <a:gd name="T37" fmla="*/ 394 h 1131"/>
              <a:gd name="T38" fmla="*/ 2335 w 2528"/>
              <a:gd name="T39" fmla="*/ 552 h 1131"/>
              <a:gd name="T40" fmla="*/ 2227 w 2528"/>
              <a:gd name="T41" fmla="*/ 694 h 1131"/>
              <a:gd name="T42" fmla="*/ 2101 w 2528"/>
              <a:gd name="T43" fmla="*/ 819 h 1131"/>
              <a:gd name="T44" fmla="*/ 1958 w 2528"/>
              <a:gd name="T45" fmla="*/ 926 h 1131"/>
              <a:gd name="T46" fmla="*/ 1802 w 2528"/>
              <a:gd name="T47" fmla="*/ 1013 h 1131"/>
              <a:gd name="T48" fmla="*/ 1632 w 2528"/>
              <a:gd name="T49" fmla="*/ 1077 h 1131"/>
              <a:gd name="T50" fmla="*/ 1453 w 2528"/>
              <a:gd name="T51" fmla="*/ 1117 h 1131"/>
              <a:gd name="T52" fmla="*/ 1264 w 2528"/>
              <a:gd name="T53" fmla="*/ 1131 h 1131"/>
              <a:gd name="T54" fmla="*/ 1076 w 2528"/>
              <a:gd name="T55" fmla="*/ 1117 h 1131"/>
              <a:gd name="T56" fmla="*/ 896 w 2528"/>
              <a:gd name="T57" fmla="*/ 1077 h 1131"/>
              <a:gd name="T58" fmla="*/ 727 w 2528"/>
              <a:gd name="T59" fmla="*/ 1013 h 1131"/>
              <a:gd name="T60" fmla="*/ 570 w 2528"/>
              <a:gd name="T61" fmla="*/ 926 h 1131"/>
              <a:gd name="T62" fmla="*/ 428 w 2528"/>
              <a:gd name="T63" fmla="*/ 819 h 1131"/>
              <a:gd name="T64" fmla="*/ 301 w 2528"/>
              <a:gd name="T65" fmla="*/ 694 h 1131"/>
              <a:gd name="T66" fmla="*/ 193 w 2528"/>
              <a:gd name="T67" fmla="*/ 552 h 1131"/>
              <a:gd name="T68" fmla="*/ 106 w 2528"/>
              <a:gd name="T69" fmla="*/ 394 h 1131"/>
              <a:gd name="T70" fmla="*/ 41 w 2528"/>
              <a:gd name="T71" fmla="*/ 226 h 1131"/>
              <a:gd name="T72" fmla="*/ 0 w 2528"/>
              <a:gd name="T73" fmla="*/ 46 h 1131"/>
              <a:gd name="T74" fmla="*/ 5 w 2528"/>
              <a:gd name="T75" fmla="*/ 20 h 1131"/>
              <a:gd name="T76" fmla="*/ 25 w 2528"/>
              <a:gd name="T77" fmla="*/ 3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28" h="1131">
                <a:moveTo>
                  <a:pt x="40" y="0"/>
                </a:moveTo>
                <a:lnTo>
                  <a:pt x="799" y="0"/>
                </a:lnTo>
                <a:lnTo>
                  <a:pt x="815" y="4"/>
                </a:lnTo>
                <a:lnTo>
                  <a:pt x="826" y="12"/>
                </a:lnTo>
                <a:lnTo>
                  <a:pt x="836" y="25"/>
                </a:lnTo>
                <a:lnTo>
                  <a:pt x="859" y="74"/>
                </a:lnTo>
                <a:lnTo>
                  <a:pt x="887" y="120"/>
                </a:lnTo>
                <a:lnTo>
                  <a:pt x="921" y="162"/>
                </a:lnTo>
                <a:lnTo>
                  <a:pt x="960" y="200"/>
                </a:lnTo>
                <a:lnTo>
                  <a:pt x="1002" y="233"/>
                </a:lnTo>
                <a:lnTo>
                  <a:pt x="1049" y="261"/>
                </a:lnTo>
                <a:lnTo>
                  <a:pt x="1098" y="284"/>
                </a:lnTo>
                <a:lnTo>
                  <a:pt x="1151" y="301"/>
                </a:lnTo>
                <a:lnTo>
                  <a:pt x="1206" y="311"/>
                </a:lnTo>
                <a:lnTo>
                  <a:pt x="1264" y="315"/>
                </a:lnTo>
                <a:lnTo>
                  <a:pt x="1321" y="311"/>
                </a:lnTo>
                <a:lnTo>
                  <a:pt x="1376" y="301"/>
                </a:lnTo>
                <a:lnTo>
                  <a:pt x="1429" y="284"/>
                </a:lnTo>
                <a:lnTo>
                  <a:pt x="1478" y="261"/>
                </a:lnTo>
                <a:lnTo>
                  <a:pt x="1525" y="233"/>
                </a:lnTo>
                <a:lnTo>
                  <a:pt x="1568" y="200"/>
                </a:lnTo>
                <a:lnTo>
                  <a:pt x="1606" y="162"/>
                </a:lnTo>
                <a:lnTo>
                  <a:pt x="1640" y="120"/>
                </a:lnTo>
                <a:lnTo>
                  <a:pt x="1670" y="74"/>
                </a:lnTo>
                <a:lnTo>
                  <a:pt x="1693" y="25"/>
                </a:lnTo>
                <a:lnTo>
                  <a:pt x="1701" y="12"/>
                </a:lnTo>
                <a:lnTo>
                  <a:pt x="1714" y="4"/>
                </a:lnTo>
                <a:lnTo>
                  <a:pt x="1729" y="0"/>
                </a:lnTo>
                <a:lnTo>
                  <a:pt x="2489" y="0"/>
                </a:lnTo>
                <a:lnTo>
                  <a:pt x="2502" y="3"/>
                </a:lnTo>
                <a:lnTo>
                  <a:pt x="2514" y="10"/>
                </a:lnTo>
                <a:lnTo>
                  <a:pt x="2522" y="20"/>
                </a:lnTo>
                <a:lnTo>
                  <a:pt x="2528" y="32"/>
                </a:lnTo>
                <a:lnTo>
                  <a:pt x="2528" y="46"/>
                </a:lnTo>
                <a:lnTo>
                  <a:pt x="2510" y="138"/>
                </a:lnTo>
                <a:lnTo>
                  <a:pt x="2487" y="226"/>
                </a:lnTo>
                <a:lnTo>
                  <a:pt x="2458" y="311"/>
                </a:lnTo>
                <a:lnTo>
                  <a:pt x="2422" y="394"/>
                </a:lnTo>
                <a:lnTo>
                  <a:pt x="2381" y="474"/>
                </a:lnTo>
                <a:lnTo>
                  <a:pt x="2335" y="552"/>
                </a:lnTo>
                <a:lnTo>
                  <a:pt x="2283" y="624"/>
                </a:lnTo>
                <a:lnTo>
                  <a:pt x="2227" y="694"/>
                </a:lnTo>
                <a:lnTo>
                  <a:pt x="2166" y="758"/>
                </a:lnTo>
                <a:lnTo>
                  <a:pt x="2101" y="819"/>
                </a:lnTo>
                <a:lnTo>
                  <a:pt x="2032" y="874"/>
                </a:lnTo>
                <a:lnTo>
                  <a:pt x="1958" y="926"/>
                </a:lnTo>
                <a:lnTo>
                  <a:pt x="1882" y="972"/>
                </a:lnTo>
                <a:lnTo>
                  <a:pt x="1802" y="1013"/>
                </a:lnTo>
                <a:lnTo>
                  <a:pt x="1719" y="1048"/>
                </a:lnTo>
                <a:lnTo>
                  <a:pt x="1632" y="1077"/>
                </a:lnTo>
                <a:lnTo>
                  <a:pt x="1544" y="1101"/>
                </a:lnTo>
                <a:lnTo>
                  <a:pt x="1453" y="1117"/>
                </a:lnTo>
                <a:lnTo>
                  <a:pt x="1359" y="1127"/>
                </a:lnTo>
                <a:lnTo>
                  <a:pt x="1264" y="1131"/>
                </a:lnTo>
                <a:lnTo>
                  <a:pt x="1169" y="1127"/>
                </a:lnTo>
                <a:lnTo>
                  <a:pt x="1076" y="1117"/>
                </a:lnTo>
                <a:lnTo>
                  <a:pt x="985" y="1101"/>
                </a:lnTo>
                <a:lnTo>
                  <a:pt x="896" y="1077"/>
                </a:lnTo>
                <a:lnTo>
                  <a:pt x="810" y="1048"/>
                </a:lnTo>
                <a:lnTo>
                  <a:pt x="727" y="1013"/>
                </a:lnTo>
                <a:lnTo>
                  <a:pt x="646" y="972"/>
                </a:lnTo>
                <a:lnTo>
                  <a:pt x="570" y="926"/>
                </a:lnTo>
                <a:lnTo>
                  <a:pt x="497" y="874"/>
                </a:lnTo>
                <a:lnTo>
                  <a:pt x="428" y="819"/>
                </a:lnTo>
                <a:lnTo>
                  <a:pt x="362" y="758"/>
                </a:lnTo>
                <a:lnTo>
                  <a:pt x="301" y="694"/>
                </a:lnTo>
                <a:lnTo>
                  <a:pt x="245" y="624"/>
                </a:lnTo>
                <a:lnTo>
                  <a:pt x="193" y="552"/>
                </a:lnTo>
                <a:lnTo>
                  <a:pt x="147" y="474"/>
                </a:lnTo>
                <a:lnTo>
                  <a:pt x="106" y="394"/>
                </a:lnTo>
                <a:lnTo>
                  <a:pt x="71" y="311"/>
                </a:lnTo>
                <a:lnTo>
                  <a:pt x="41" y="226"/>
                </a:lnTo>
                <a:lnTo>
                  <a:pt x="17" y="138"/>
                </a:lnTo>
                <a:lnTo>
                  <a:pt x="0" y="46"/>
                </a:lnTo>
                <a:lnTo>
                  <a:pt x="1" y="32"/>
                </a:lnTo>
                <a:lnTo>
                  <a:pt x="5" y="20"/>
                </a:lnTo>
                <a:lnTo>
                  <a:pt x="14" y="10"/>
                </a:lnTo>
                <a:lnTo>
                  <a:pt x="25" y="3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95000"/>
              <a:alpha val="20000"/>
            </a:schemeClr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CC83B3-0FFA-4F1D-A72E-20B9AFBD82A6}"/>
              </a:ext>
            </a:extLst>
          </p:cNvPr>
          <p:cNvSpPr/>
          <p:nvPr/>
        </p:nvSpPr>
        <p:spPr>
          <a:xfrm>
            <a:off x="0" y="0"/>
            <a:ext cx="12192000" cy="683332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11582E7-E34B-40B5-AF8D-75D06EC463F0}"/>
              </a:ext>
            </a:extLst>
          </p:cNvPr>
          <p:cNvSpPr>
            <a:spLocks/>
          </p:cNvSpPr>
          <p:nvPr/>
        </p:nvSpPr>
        <p:spPr bwMode="auto">
          <a:xfrm>
            <a:off x="2985792" y="1678692"/>
            <a:ext cx="6326188" cy="3508375"/>
          </a:xfrm>
          <a:custGeom>
            <a:avLst/>
            <a:gdLst>
              <a:gd name="T0" fmla="*/ 0 w 11955"/>
              <a:gd name="T1" fmla="*/ 2814 h 6631"/>
              <a:gd name="T2" fmla="*/ 0 w 11955"/>
              <a:gd name="T3" fmla="*/ 5362 h 6631"/>
              <a:gd name="T4" fmla="*/ 108 w 11955"/>
              <a:gd name="T5" fmla="*/ 6359 h 6631"/>
              <a:gd name="T6" fmla="*/ 474 w 11955"/>
              <a:gd name="T7" fmla="*/ 5841 h 6631"/>
              <a:gd name="T8" fmla="*/ 903 w 11955"/>
              <a:gd name="T9" fmla="*/ 5385 h 6631"/>
              <a:gd name="T10" fmla="*/ 1388 w 11955"/>
              <a:gd name="T11" fmla="*/ 4989 h 6631"/>
              <a:gd name="T12" fmla="*/ 1921 w 11955"/>
              <a:gd name="T13" fmla="*/ 4652 h 6631"/>
              <a:gd name="T14" fmla="*/ 2494 w 11955"/>
              <a:gd name="T15" fmla="*/ 4371 h 6631"/>
              <a:gd name="T16" fmla="*/ 3101 w 11955"/>
              <a:gd name="T17" fmla="*/ 4146 h 6631"/>
              <a:gd name="T18" fmla="*/ 3734 w 11955"/>
              <a:gd name="T19" fmla="*/ 3972 h 6631"/>
              <a:gd name="T20" fmla="*/ 4386 w 11955"/>
              <a:gd name="T21" fmla="*/ 3847 h 6631"/>
              <a:gd name="T22" fmla="*/ 5051 w 11955"/>
              <a:gd name="T23" fmla="*/ 3770 h 6631"/>
              <a:gd name="T24" fmla="*/ 5720 w 11955"/>
              <a:gd name="T25" fmla="*/ 3741 h 6631"/>
              <a:gd name="T26" fmla="*/ 6357 w 11955"/>
              <a:gd name="T27" fmla="*/ 3752 h 6631"/>
              <a:gd name="T28" fmla="*/ 6999 w 11955"/>
              <a:gd name="T29" fmla="*/ 3805 h 6631"/>
              <a:gd name="T30" fmla="*/ 7658 w 11955"/>
              <a:gd name="T31" fmla="*/ 3900 h 6631"/>
              <a:gd name="T32" fmla="*/ 8319 w 11955"/>
              <a:gd name="T33" fmla="*/ 4041 h 6631"/>
              <a:gd name="T34" fmla="*/ 8970 w 11955"/>
              <a:gd name="T35" fmla="*/ 4233 h 6631"/>
              <a:gd name="T36" fmla="*/ 9598 w 11955"/>
              <a:gd name="T37" fmla="*/ 4478 h 6631"/>
              <a:gd name="T38" fmla="*/ 10191 w 11955"/>
              <a:gd name="T39" fmla="*/ 4780 h 6631"/>
              <a:gd name="T40" fmla="*/ 10735 w 11955"/>
              <a:gd name="T41" fmla="*/ 5143 h 6631"/>
              <a:gd name="T42" fmla="*/ 11220 w 11955"/>
              <a:gd name="T43" fmla="*/ 5570 h 6631"/>
              <a:gd name="T44" fmla="*/ 11631 w 11955"/>
              <a:gd name="T45" fmla="*/ 6064 h 6631"/>
              <a:gd name="T46" fmla="*/ 11955 w 11955"/>
              <a:gd name="T47" fmla="*/ 6631 h 6631"/>
              <a:gd name="T48" fmla="*/ 11841 w 11955"/>
              <a:gd name="T49" fmla="*/ 260 h 6631"/>
              <a:gd name="T50" fmla="*/ 11450 w 11955"/>
              <a:gd name="T51" fmla="*/ 779 h 6631"/>
              <a:gd name="T52" fmla="*/ 10994 w 11955"/>
              <a:gd name="T53" fmla="*/ 1227 h 6631"/>
              <a:gd name="T54" fmla="*/ 10480 w 11955"/>
              <a:gd name="T55" fmla="*/ 1611 h 6631"/>
              <a:gd name="T56" fmla="*/ 9921 w 11955"/>
              <a:gd name="T57" fmla="*/ 1931 h 6631"/>
              <a:gd name="T58" fmla="*/ 9325 w 11955"/>
              <a:gd name="T59" fmla="*/ 2194 h 6631"/>
              <a:gd name="T60" fmla="*/ 8702 w 11955"/>
              <a:gd name="T61" fmla="*/ 2403 h 6631"/>
              <a:gd name="T62" fmla="*/ 8063 w 11955"/>
              <a:gd name="T63" fmla="*/ 2562 h 6631"/>
              <a:gd name="T64" fmla="*/ 7417 w 11955"/>
              <a:gd name="T65" fmla="*/ 2674 h 6631"/>
              <a:gd name="T66" fmla="*/ 6776 w 11955"/>
              <a:gd name="T67" fmla="*/ 2746 h 6631"/>
              <a:gd name="T68" fmla="*/ 6148 w 11955"/>
              <a:gd name="T69" fmla="*/ 2781 h 6631"/>
              <a:gd name="T70" fmla="*/ 5497 w 11955"/>
              <a:gd name="T71" fmla="*/ 2780 h 6631"/>
              <a:gd name="T72" fmla="*/ 4831 w 11955"/>
              <a:gd name="T73" fmla="*/ 2732 h 6631"/>
              <a:gd name="T74" fmla="*/ 4172 w 11955"/>
              <a:gd name="T75" fmla="*/ 2639 h 6631"/>
              <a:gd name="T76" fmla="*/ 3529 w 11955"/>
              <a:gd name="T77" fmla="*/ 2495 h 6631"/>
              <a:gd name="T78" fmla="*/ 2908 w 11955"/>
              <a:gd name="T79" fmla="*/ 2302 h 6631"/>
              <a:gd name="T80" fmla="*/ 2313 w 11955"/>
              <a:gd name="T81" fmla="*/ 2055 h 6631"/>
              <a:gd name="T82" fmla="*/ 1754 w 11955"/>
              <a:gd name="T83" fmla="*/ 1757 h 6631"/>
              <a:gd name="T84" fmla="*/ 1237 w 11955"/>
              <a:gd name="T85" fmla="*/ 1403 h 6631"/>
              <a:gd name="T86" fmla="*/ 768 w 11955"/>
              <a:gd name="T87" fmla="*/ 993 h 6631"/>
              <a:gd name="T88" fmla="*/ 352 w 11955"/>
              <a:gd name="T89" fmla="*/ 526 h 6631"/>
              <a:gd name="T90" fmla="*/ 0 w 11955"/>
              <a:gd name="T91" fmla="*/ 0 h 6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955" h="6631">
                <a:moveTo>
                  <a:pt x="0" y="0"/>
                </a:moveTo>
                <a:lnTo>
                  <a:pt x="0" y="1968"/>
                </a:lnTo>
                <a:lnTo>
                  <a:pt x="0" y="2814"/>
                </a:lnTo>
                <a:lnTo>
                  <a:pt x="0" y="3661"/>
                </a:lnTo>
                <a:lnTo>
                  <a:pt x="0" y="4484"/>
                </a:lnTo>
                <a:lnTo>
                  <a:pt x="0" y="5362"/>
                </a:lnTo>
                <a:lnTo>
                  <a:pt x="0" y="6204"/>
                </a:lnTo>
                <a:lnTo>
                  <a:pt x="0" y="6546"/>
                </a:lnTo>
                <a:lnTo>
                  <a:pt x="108" y="6359"/>
                </a:lnTo>
                <a:lnTo>
                  <a:pt x="222" y="6180"/>
                </a:lnTo>
                <a:lnTo>
                  <a:pt x="345" y="6007"/>
                </a:lnTo>
                <a:lnTo>
                  <a:pt x="474" y="5841"/>
                </a:lnTo>
                <a:lnTo>
                  <a:pt x="611" y="5683"/>
                </a:lnTo>
                <a:lnTo>
                  <a:pt x="754" y="5530"/>
                </a:lnTo>
                <a:lnTo>
                  <a:pt x="903" y="5385"/>
                </a:lnTo>
                <a:lnTo>
                  <a:pt x="1060" y="5247"/>
                </a:lnTo>
                <a:lnTo>
                  <a:pt x="1221" y="5115"/>
                </a:lnTo>
                <a:lnTo>
                  <a:pt x="1388" y="4989"/>
                </a:lnTo>
                <a:lnTo>
                  <a:pt x="1561" y="4871"/>
                </a:lnTo>
                <a:lnTo>
                  <a:pt x="1739" y="4758"/>
                </a:lnTo>
                <a:lnTo>
                  <a:pt x="1921" y="4652"/>
                </a:lnTo>
                <a:lnTo>
                  <a:pt x="2108" y="4553"/>
                </a:lnTo>
                <a:lnTo>
                  <a:pt x="2299" y="4460"/>
                </a:lnTo>
                <a:lnTo>
                  <a:pt x="2494" y="4371"/>
                </a:lnTo>
                <a:lnTo>
                  <a:pt x="2694" y="4291"/>
                </a:lnTo>
                <a:lnTo>
                  <a:pt x="2896" y="4215"/>
                </a:lnTo>
                <a:lnTo>
                  <a:pt x="3101" y="4146"/>
                </a:lnTo>
                <a:lnTo>
                  <a:pt x="3310" y="4082"/>
                </a:lnTo>
                <a:lnTo>
                  <a:pt x="3521" y="4023"/>
                </a:lnTo>
                <a:lnTo>
                  <a:pt x="3734" y="3972"/>
                </a:lnTo>
                <a:lnTo>
                  <a:pt x="3951" y="3924"/>
                </a:lnTo>
                <a:lnTo>
                  <a:pt x="4167" y="3883"/>
                </a:lnTo>
                <a:lnTo>
                  <a:pt x="4386" y="3847"/>
                </a:lnTo>
                <a:lnTo>
                  <a:pt x="4607" y="3816"/>
                </a:lnTo>
                <a:lnTo>
                  <a:pt x="4828" y="3791"/>
                </a:lnTo>
                <a:lnTo>
                  <a:pt x="5051" y="3770"/>
                </a:lnTo>
                <a:lnTo>
                  <a:pt x="5274" y="3755"/>
                </a:lnTo>
                <a:lnTo>
                  <a:pt x="5497" y="3746"/>
                </a:lnTo>
                <a:lnTo>
                  <a:pt x="5720" y="3741"/>
                </a:lnTo>
                <a:lnTo>
                  <a:pt x="5943" y="3740"/>
                </a:lnTo>
                <a:lnTo>
                  <a:pt x="6148" y="3745"/>
                </a:lnTo>
                <a:lnTo>
                  <a:pt x="6357" y="3752"/>
                </a:lnTo>
                <a:lnTo>
                  <a:pt x="6568" y="3765"/>
                </a:lnTo>
                <a:lnTo>
                  <a:pt x="6782" y="3783"/>
                </a:lnTo>
                <a:lnTo>
                  <a:pt x="6999" y="3805"/>
                </a:lnTo>
                <a:lnTo>
                  <a:pt x="7218" y="3831"/>
                </a:lnTo>
                <a:lnTo>
                  <a:pt x="7437" y="3863"/>
                </a:lnTo>
                <a:lnTo>
                  <a:pt x="7658" y="3900"/>
                </a:lnTo>
                <a:lnTo>
                  <a:pt x="7878" y="3941"/>
                </a:lnTo>
                <a:lnTo>
                  <a:pt x="8098" y="3988"/>
                </a:lnTo>
                <a:lnTo>
                  <a:pt x="8319" y="4041"/>
                </a:lnTo>
                <a:lnTo>
                  <a:pt x="8538" y="4098"/>
                </a:lnTo>
                <a:lnTo>
                  <a:pt x="8754" y="4162"/>
                </a:lnTo>
                <a:lnTo>
                  <a:pt x="8970" y="4233"/>
                </a:lnTo>
                <a:lnTo>
                  <a:pt x="9182" y="4307"/>
                </a:lnTo>
                <a:lnTo>
                  <a:pt x="9391" y="4389"/>
                </a:lnTo>
                <a:lnTo>
                  <a:pt x="9598" y="4478"/>
                </a:lnTo>
                <a:lnTo>
                  <a:pt x="9800" y="4571"/>
                </a:lnTo>
                <a:lnTo>
                  <a:pt x="9997" y="4673"/>
                </a:lnTo>
                <a:lnTo>
                  <a:pt x="10191" y="4780"/>
                </a:lnTo>
                <a:lnTo>
                  <a:pt x="10378" y="4894"/>
                </a:lnTo>
                <a:lnTo>
                  <a:pt x="10560" y="5015"/>
                </a:lnTo>
                <a:lnTo>
                  <a:pt x="10735" y="5143"/>
                </a:lnTo>
                <a:lnTo>
                  <a:pt x="10905" y="5278"/>
                </a:lnTo>
                <a:lnTo>
                  <a:pt x="11066" y="5420"/>
                </a:lnTo>
                <a:lnTo>
                  <a:pt x="11220" y="5570"/>
                </a:lnTo>
                <a:lnTo>
                  <a:pt x="11366" y="5727"/>
                </a:lnTo>
                <a:lnTo>
                  <a:pt x="11503" y="5893"/>
                </a:lnTo>
                <a:lnTo>
                  <a:pt x="11631" y="6064"/>
                </a:lnTo>
                <a:lnTo>
                  <a:pt x="11749" y="6245"/>
                </a:lnTo>
                <a:lnTo>
                  <a:pt x="11858" y="6434"/>
                </a:lnTo>
                <a:lnTo>
                  <a:pt x="11955" y="6631"/>
                </a:lnTo>
                <a:lnTo>
                  <a:pt x="11955" y="1417"/>
                </a:lnTo>
                <a:lnTo>
                  <a:pt x="11955" y="71"/>
                </a:lnTo>
                <a:lnTo>
                  <a:pt x="11841" y="260"/>
                </a:lnTo>
                <a:lnTo>
                  <a:pt x="11720" y="442"/>
                </a:lnTo>
                <a:lnTo>
                  <a:pt x="11589" y="614"/>
                </a:lnTo>
                <a:lnTo>
                  <a:pt x="11450" y="779"/>
                </a:lnTo>
                <a:lnTo>
                  <a:pt x="11306" y="937"/>
                </a:lnTo>
                <a:lnTo>
                  <a:pt x="11153" y="1085"/>
                </a:lnTo>
                <a:lnTo>
                  <a:pt x="10994" y="1227"/>
                </a:lnTo>
                <a:lnTo>
                  <a:pt x="10829" y="1362"/>
                </a:lnTo>
                <a:lnTo>
                  <a:pt x="10657" y="1490"/>
                </a:lnTo>
                <a:lnTo>
                  <a:pt x="10480" y="1611"/>
                </a:lnTo>
                <a:lnTo>
                  <a:pt x="10299" y="1723"/>
                </a:lnTo>
                <a:lnTo>
                  <a:pt x="10111" y="1831"/>
                </a:lnTo>
                <a:lnTo>
                  <a:pt x="9921" y="1931"/>
                </a:lnTo>
                <a:lnTo>
                  <a:pt x="9726" y="2025"/>
                </a:lnTo>
                <a:lnTo>
                  <a:pt x="9526" y="2112"/>
                </a:lnTo>
                <a:lnTo>
                  <a:pt x="9325" y="2194"/>
                </a:lnTo>
                <a:lnTo>
                  <a:pt x="9120" y="2269"/>
                </a:lnTo>
                <a:lnTo>
                  <a:pt x="8911" y="2339"/>
                </a:lnTo>
                <a:lnTo>
                  <a:pt x="8702" y="2403"/>
                </a:lnTo>
                <a:lnTo>
                  <a:pt x="8489" y="2460"/>
                </a:lnTo>
                <a:lnTo>
                  <a:pt x="8277" y="2514"/>
                </a:lnTo>
                <a:lnTo>
                  <a:pt x="8063" y="2562"/>
                </a:lnTo>
                <a:lnTo>
                  <a:pt x="7847" y="2604"/>
                </a:lnTo>
                <a:lnTo>
                  <a:pt x="7632" y="2642"/>
                </a:lnTo>
                <a:lnTo>
                  <a:pt x="7417" y="2674"/>
                </a:lnTo>
                <a:lnTo>
                  <a:pt x="7203" y="2703"/>
                </a:lnTo>
                <a:lnTo>
                  <a:pt x="6989" y="2727"/>
                </a:lnTo>
                <a:lnTo>
                  <a:pt x="6776" y="2746"/>
                </a:lnTo>
                <a:lnTo>
                  <a:pt x="6565" y="2762"/>
                </a:lnTo>
                <a:lnTo>
                  <a:pt x="6354" y="2773"/>
                </a:lnTo>
                <a:lnTo>
                  <a:pt x="6148" y="2781"/>
                </a:lnTo>
                <a:lnTo>
                  <a:pt x="5943" y="2785"/>
                </a:lnTo>
                <a:lnTo>
                  <a:pt x="5720" y="2785"/>
                </a:lnTo>
                <a:lnTo>
                  <a:pt x="5497" y="2780"/>
                </a:lnTo>
                <a:lnTo>
                  <a:pt x="5274" y="2769"/>
                </a:lnTo>
                <a:lnTo>
                  <a:pt x="5053" y="2753"/>
                </a:lnTo>
                <a:lnTo>
                  <a:pt x="4831" y="2732"/>
                </a:lnTo>
                <a:lnTo>
                  <a:pt x="4610" y="2707"/>
                </a:lnTo>
                <a:lnTo>
                  <a:pt x="4391" y="2674"/>
                </a:lnTo>
                <a:lnTo>
                  <a:pt x="4172" y="2639"/>
                </a:lnTo>
                <a:lnTo>
                  <a:pt x="3956" y="2596"/>
                </a:lnTo>
                <a:lnTo>
                  <a:pt x="3742" y="2548"/>
                </a:lnTo>
                <a:lnTo>
                  <a:pt x="3529" y="2495"/>
                </a:lnTo>
                <a:lnTo>
                  <a:pt x="3319" y="2436"/>
                </a:lnTo>
                <a:lnTo>
                  <a:pt x="3111" y="2371"/>
                </a:lnTo>
                <a:lnTo>
                  <a:pt x="2908" y="2302"/>
                </a:lnTo>
                <a:lnTo>
                  <a:pt x="2705" y="2225"/>
                </a:lnTo>
                <a:lnTo>
                  <a:pt x="2508" y="2143"/>
                </a:lnTo>
                <a:lnTo>
                  <a:pt x="2313" y="2055"/>
                </a:lnTo>
                <a:lnTo>
                  <a:pt x="2123" y="1962"/>
                </a:lnTo>
                <a:lnTo>
                  <a:pt x="1936" y="1862"/>
                </a:lnTo>
                <a:lnTo>
                  <a:pt x="1754" y="1757"/>
                </a:lnTo>
                <a:lnTo>
                  <a:pt x="1577" y="1645"/>
                </a:lnTo>
                <a:lnTo>
                  <a:pt x="1404" y="1527"/>
                </a:lnTo>
                <a:lnTo>
                  <a:pt x="1237" y="1403"/>
                </a:lnTo>
                <a:lnTo>
                  <a:pt x="1075" y="1272"/>
                </a:lnTo>
                <a:lnTo>
                  <a:pt x="919" y="1136"/>
                </a:lnTo>
                <a:lnTo>
                  <a:pt x="768" y="993"/>
                </a:lnTo>
                <a:lnTo>
                  <a:pt x="623" y="844"/>
                </a:lnTo>
                <a:lnTo>
                  <a:pt x="484" y="688"/>
                </a:lnTo>
                <a:lnTo>
                  <a:pt x="352" y="526"/>
                </a:lnTo>
                <a:lnTo>
                  <a:pt x="228" y="357"/>
                </a:lnTo>
                <a:lnTo>
                  <a:pt x="110" y="18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4000">
                <a:srgbClr val="0F3A5C"/>
              </a:gs>
              <a:gs pos="41000">
                <a:srgbClr val="0F3A5C"/>
              </a:gs>
              <a:gs pos="14000">
                <a:srgbClr val="06538C"/>
              </a:gs>
              <a:gs pos="94000">
                <a:schemeClr val="accent1"/>
              </a:gs>
            </a:gsLst>
            <a:lin ang="0" scaled="1"/>
          </a:gradFill>
          <a:ln w="25400">
            <a:gradFill>
              <a:gsLst>
                <a:gs pos="58420">
                  <a:srgbClr val="0F3A5C"/>
                </a:gs>
                <a:gs pos="46000">
                  <a:srgbClr val="0F3A5C"/>
                </a:gs>
                <a:gs pos="0">
                  <a:schemeClr val="accent4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30D0E0CB-D680-4A17-967B-77C65D0BF8A8}"/>
              </a:ext>
            </a:extLst>
          </p:cNvPr>
          <p:cNvSpPr>
            <a:spLocks/>
          </p:cNvSpPr>
          <p:nvPr/>
        </p:nvSpPr>
        <p:spPr bwMode="auto">
          <a:xfrm>
            <a:off x="2985792" y="2485141"/>
            <a:ext cx="1322388" cy="1911350"/>
          </a:xfrm>
          <a:custGeom>
            <a:avLst/>
            <a:gdLst>
              <a:gd name="T0" fmla="*/ 0 w 2498"/>
              <a:gd name="T1" fmla="*/ 3613 h 3613"/>
              <a:gd name="T2" fmla="*/ 68 w 2498"/>
              <a:gd name="T3" fmla="*/ 3516 h 3613"/>
              <a:gd name="T4" fmla="*/ 137 w 2498"/>
              <a:gd name="T5" fmla="*/ 3423 h 3613"/>
              <a:gd name="T6" fmla="*/ 210 w 2498"/>
              <a:gd name="T7" fmla="*/ 3333 h 3613"/>
              <a:gd name="T8" fmla="*/ 286 w 2498"/>
              <a:gd name="T9" fmla="*/ 3247 h 3613"/>
              <a:gd name="T10" fmla="*/ 365 w 2498"/>
              <a:gd name="T11" fmla="*/ 3164 h 3613"/>
              <a:gd name="T12" fmla="*/ 449 w 2498"/>
              <a:gd name="T13" fmla="*/ 3085 h 3613"/>
              <a:gd name="T14" fmla="*/ 534 w 2498"/>
              <a:gd name="T15" fmla="*/ 3008 h 3613"/>
              <a:gd name="T16" fmla="*/ 624 w 2498"/>
              <a:gd name="T17" fmla="*/ 2933 h 3613"/>
              <a:gd name="T18" fmla="*/ 719 w 2498"/>
              <a:gd name="T19" fmla="*/ 2863 h 3613"/>
              <a:gd name="T20" fmla="*/ 819 w 2498"/>
              <a:gd name="T21" fmla="*/ 2794 h 3613"/>
              <a:gd name="T22" fmla="*/ 923 w 2498"/>
              <a:gd name="T23" fmla="*/ 2728 h 3613"/>
              <a:gd name="T24" fmla="*/ 1032 w 2498"/>
              <a:gd name="T25" fmla="*/ 2665 h 3613"/>
              <a:gd name="T26" fmla="*/ 1147 w 2498"/>
              <a:gd name="T27" fmla="*/ 2605 h 3613"/>
              <a:gd name="T28" fmla="*/ 1267 w 2498"/>
              <a:gd name="T29" fmla="*/ 2547 h 3613"/>
              <a:gd name="T30" fmla="*/ 1393 w 2498"/>
              <a:gd name="T31" fmla="*/ 2492 h 3613"/>
              <a:gd name="T32" fmla="*/ 1526 w 2498"/>
              <a:gd name="T33" fmla="*/ 2439 h 3613"/>
              <a:gd name="T34" fmla="*/ 2498 w 2498"/>
              <a:gd name="T35" fmla="*/ 1785 h 3613"/>
              <a:gd name="T36" fmla="*/ 1526 w 2498"/>
              <a:gd name="T37" fmla="*/ 1233 h 3613"/>
              <a:gd name="T38" fmla="*/ 1403 w 2498"/>
              <a:gd name="T39" fmla="*/ 1176 h 3613"/>
              <a:gd name="T40" fmla="*/ 1281 w 2498"/>
              <a:gd name="T41" fmla="*/ 1117 h 3613"/>
              <a:gd name="T42" fmla="*/ 1165 w 2498"/>
              <a:gd name="T43" fmla="*/ 1057 h 3613"/>
              <a:gd name="T44" fmla="*/ 1051 w 2498"/>
              <a:gd name="T45" fmla="*/ 993 h 3613"/>
              <a:gd name="T46" fmla="*/ 941 w 2498"/>
              <a:gd name="T47" fmla="*/ 926 h 3613"/>
              <a:gd name="T48" fmla="*/ 833 w 2498"/>
              <a:gd name="T49" fmla="*/ 858 h 3613"/>
              <a:gd name="T50" fmla="*/ 730 w 2498"/>
              <a:gd name="T51" fmla="*/ 786 h 3613"/>
              <a:gd name="T52" fmla="*/ 631 w 2498"/>
              <a:gd name="T53" fmla="*/ 712 h 3613"/>
              <a:gd name="T54" fmla="*/ 536 w 2498"/>
              <a:gd name="T55" fmla="*/ 635 h 3613"/>
              <a:gd name="T56" fmla="*/ 445 w 2498"/>
              <a:gd name="T57" fmla="*/ 555 h 3613"/>
              <a:gd name="T58" fmla="*/ 359 w 2498"/>
              <a:gd name="T59" fmla="*/ 470 h 3613"/>
              <a:gd name="T60" fmla="*/ 277 w 2498"/>
              <a:gd name="T61" fmla="*/ 383 h 3613"/>
              <a:gd name="T62" fmla="*/ 200 w 2498"/>
              <a:gd name="T63" fmla="*/ 293 h 3613"/>
              <a:gd name="T64" fmla="*/ 128 w 2498"/>
              <a:gd name="T65" fmla="*/ 198 h 3613"/>
              <a:gd name="T66" fmla="*/ 62 w 2498"/>
              <a:gd name="T67" fmla="*/ 101 h 3613"/>
              <a:gd name="T68" fmla="*/ 0 w 2498"/>
              <a:gd name="T69" fmla="*/ 0 h 3613"/>
              <a:gd name="T70" fmla="*/ 0 w 2498"/>
              <a:gd name="T71" fmla="*/ 1290 h 3613"/>
              <a:gd name="T72" fmla="*/ 0 w 2498"/>
              <a:gd name="T73" fmla="*/ 2960 h 3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98" h="3613">
                <a:moveTo>
                  <a:pt x="0" y="2960"/>
                </a:moveTo>
                <a:lnTo>
                  <a:pt x="0" y="3613"/>
                </a:lnTo>
                <a:lnTo>
                  <a:pt x="33" y="3564"/>
                </a:lnTo>
                <a:lnTo>
                  <a:pt x="68" y="3516"/>
                </a:lnTo>
                <a:lnTo>
                  <a:pt x="103" y="3469"/>
                </a:lnTo>
                <a:lnTo>
                  <a:pt x="137" y="3423"/>
                </a:lnTo>
                <a:lnTo>
                  <a:pt x="174" y="3378"/>
                </a:lnTo>
                <a:lnTo>
                  <a:pt x="210" y="3333"/>
                </a:lnTo>
                <a:lnTo>
                  <a:pt x="249" y="3290"/>
                </a:lnTo>
                <a:lnTo>
                  <a:pt x="286" y="3247"/>
                </a:lnTo>
                <a:lnTo>
                  <a:pt x="326" y="3205"/>
                </a:lnTo>
                <a:lnTo>
                  <a:pt x="365" y="3164"/>
                </a:lnTo>
                <a:lnTo>
                  <a:pt x="406" y="3124"/>
                </a:lnTo>
                <a:lnTo>
                  <a:pt x="449" y="3085"/>
                </a:lnTo>
                <a:lnTo>
                  <a:pt x="491" y="3045"/>
                </a:lnTo>
                <a:lnTo>
                  <a:pt x="534" y="3008"/>
                </a:lnTo>
                <a:lnTo>
                  <a:pt x="579" y="2970"/>
                </a:lnTo>
                <a:lnTo>
                  <a:pt x="624" y="2933"/>
                </a:lnTo>
                <a:lnTo>
                  <a:pt x="672" y="2897"/>
                </a:lnTo>
                <a:lnTo>
                  <a:pt x="719" y="2863"/>
                </a:lnTo>
                <a:lnTo>
                  <a:pt x="769" y="2828"/>
                </a:lnTo>
                <a:lnTo>
                  <a:pt x="819" y="2794"/>
                </a:lnTo>
                <a:lnTo>
                  <a:pt x="870" y="2760"/>
                </a:lnTo>
                <a:lnTo>
                  <a:pt x="923" y="2728"/>
                </a:lnTo>
                <a:lnTo>
                  <a:pt x="977" y="2696"/>
                </a:lnTo>
                <a:lnTo>
                  <a:pt x="1032" y="2665"/>
                </a:lnTo>
                <a:lnTo>
                  <a:pt x="1089" y="2635"/>
                </a:lnTo>
                <a:lnTo>
                  <a:pt x="1147" y="2605"/>
                </a:lnTo>
                <a:lnTo>
                  <a:pt x="1206" y="2576"/>
                </a:lnTo>
                <a:lnTo>
                  <a:pt x="1267" y="2547"/>
                </a:lnTo>
                <a:lnTo>
                  <a:pt x="1330" y="2519"/>
                </a:lnTo>
                <a:lnTo>
                  <a:pt x="1393" y="2492"/>
                </a:lnTo>
                <a:lnTo>
                  <a:pt x="1460" y="2465"/>
                </a:lnTo>
                <a:lnTo>
                  <a:pt x="1526" y="2439"/>
                </a:lnTo>
                <a:lnTo>
                  <a:pt x="1526" y="2901"/>
                </a:lnTo>
                <a:lnTo>
                  <a:pt x="2498" y="1785"/>
                </a:lnTo>
                <a:lnTo>
                  <a:pt x="1526" y="642"/>
                </a:lnTo>
                <a:lnTo>
                  <a:pt x="1526" y="1233"/>
                </a:lnTo>
                <a:lnTo>
                  <a:pt x="1463" y="1206"/>
                </a:lnTo>
                <a:lnTo>
                  <a:pt x="1403" y="1176"/>
                </a:lnTo>
                <a:lnTo>
                  <a:pt x="1342" y="1147"/>
                </a:lnTo>
                <a:lnTo>
                  <a:pt x="1281" y="1117"/>
                </a:lnTo>
                <a:lnTo>
                  <a:pt x="1223" y="1088"/>
                </a:lnTo>
                <a:lnTo>
                  <a:pt x="1165" y="1057"/>
                </a:lnTo>
                <a:lnTo>
                  <a:pt x="1107" y="1025"/>
                </a:lnTo>
                <a:lnTo>
                  <a:pt x="1051" y="993"/>
                </a:lnTo>
                <a:lnTo>
                  <a:pt x="994" y="960"/>
                </a:lnTo>
                <a:lnTo>
                  <a:pt x="941" y="926"/>
                </a:lnTo>
                <a:lnTo>
                  <a:pt x="887" y="893"/>
                </a:lnTo>
                <a:lnTo>
                  <a:pt x="833" y="858"/>
                </a:lnTo>
                <a:lnTo>
                  <a:pt x="782" y="822"/>
                </a:lnTo>
                <a:lnTo>
                  <a:pt x="730" y="786"/>
                </a:lnTo>
                <a:lnTo>
                  <a:pt x="681" y="749"/>
                </a:lnTo>
                <a:lnTo>
                  <a:pt x="631" y="712"/>
                </a:lnTo>
                <a:lnTo>
                  <a:pt x="583" y="674"/>
                </a:lnTo>
                <a:lnTo>
                  <a:pt x="536" y="635"/>
                </a:lnTo>
                <a:lnTo>
                  <a:pt x="490" y="594"/>
                </a:lnTo>
                <a:lnTo>
                  <a:pt x="445" y="555"/>
                </a:lnTo>
                <a:lnTo>
                  <a:pt x="401" y="512"/>
                </a:lnTo>
                <a:lnTo>
                  <a:pt x="359" y="470"/>
                </a:lnTo>
                <a:lnTo>
                  <a:pt x="318" y="428"/>
                </a:lnTo>
                <a:lnTo>
                  <a:pt x="277" y="383"/>
                </a:lnTo>
                <a:lnTo>
                  <a:pt x="238" y="338"/>
                </a:lnTo>
                <a:lnTo>
                  <a:pt x="200" y="293"/>
                </a:lnTo>
                <a:lnTo>
                  <a:pt x="164" y="246"/>
                </a:lnTo>
                <a:lnTo>
                  <a:pt x="128" y="198"/>
                </a:lnTo>
                <a:lnTo>
                  <a:pt x="95" y="151"/>
                </a:lnTo>
                <a:lnTo>
                  <a:pt x="62" y="101"/>
                </a:lnTo>
                <a:lnTo>
                  <a:pt x="30" y="51"/>
                </a:lnTo>
                <a:lnTo>
                  <a:pt x="0" y="0"/>
                </a:lnTo>
                <a:lnTo>
                  <a:pt x="0" y="444"/>
                </a:lnTo>
                <a:lnTo>
                  <a:pt x="0" y="1290"/>
                </a:lnTo>
                <a:lnTo>
                  <a:pt x="0" y="2137"/>
                </a:lnTo>
                <a:lnTo>
                  <a:pt x="0" y="2960"/>
                </a:lnTo>
                <a:close/>
              </a:path>
            </a:pathLst>
          </a:custGeom>
          <a:solidFill>
            <a:schemeClr val="accent4">
              <a:alpha val="7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C5EBBB-84F0-4FE1-94A9-D55C068F8F41}"/>
              </a:ext>
            </a:extLst>
          </p:cNvPr>
          <p:cNvGrpSpPr/>
          <p:nvPr/>
        </p:nvGrpSpPr>
        <p:grpSpPr>
          <a:xfrm>
            <a:off x="726779" y="1567566"/>
            <a:ext cx="2000250" cy="234950"/>
            <a:chOff x="671513" y="1701801"/>
            <a:chExt cx="2000250" cy="234950"/>
          </a:xfr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2"/>
              </a:gs>
            </a:gsLst>
            <a:lin ang="5400000" scaled="1"/>
          </a:gradFill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5148B343-01CD-4485-BCDF-6C7EEE2BD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13" y="1701801"/>
              <a:ext cx="254000" cy="169863"/>
            </a:xfrm>
            <a:custGeom>
              <a:avLst/>
              <a:gdLst>
                <a:gd name="T0" fmla="*/ 115 w 479"/>
                <a:gd name="T1" fmla="*/ 97 h 319"/>
                <a:gd name="T2" fmla="*/ 234 w 479"/>
                <a:gd name="T3" fmla="*/ 97 h 319"/>
                <a:gd name="T4" fmla="*/ 234 w 479"/>
                <a:gd name="T5" fmla="*/ 0 h 319"/>
                <a:gd name="T6" fmla="*/ 361 w 479"/>
                <a:gd name="T7" fmla="*/ 0 h 319"/>
                <a:gd name="T8" fmla="*/ 361 w 479"/>
                <a:gd name="T9" fmla="*/ 97 h 319"/>
                <a:gd name="T10" fmla="*/ 479 w 479"/>
                <a:gd name="T11" fmla="*/ 97 h 319"/>
                <a:gd name="T12" fmla="*/ 477 w 479"/>
                <a:gd name="T13" fmla="*/ 319 h 319"/>
                <a:gd name="T14" fmla="*/ 0 w 479"/>
                <a:gd name="T15" fmla="*/ 319 h 319"/>
                <a:gd name="T16" fmla="*/ 0 w 479"/>
                <a:gd name="T17" fmla="*/ 224 h 319"/>
                <a:gd name="T18" fmla="*/ 115 w 479"/>
                <a:gd name="T19" fmla="*/ 224 h 319"/>
                <a:gd name="T20" fmla="*/ 115 w 479"/>
                <a:gd name="T21" fmla="*/ 97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9" h="319">
                  <a:moveTo>
                    <a:pt x="115" y="97"/>
                  </a:moveTo>
                  <a:lnTo>
                    <a:pt x="234" y="97"/>
                  </a:lnTo>
                  <a:lnTo>
                    <a:pt x="234" y="0"/>
                  </a:lnTo>
                  <a:lnTo>
                    <a:pt x="361" y="0"/>
                  </a:lnTo>
                  <a:lnTo>
                    <a:pt x="361" y="97"/>
                  </a:lnTo>
                  <a:lnTo>
                    <a:pt x="479" y="97"/>
                  </a:lnTo>
                  <a:lnTo>
                    <a:pt x="477" y="319"/>
                  </a:lnTo>
                  <a:lnTo>
                    <a:pt x="0" y="319"/>
                  </a:lnTo>
                  <a:lnTo>
                    <a:pt x="0" y="224"/>
                  </a:lnTo>
                  <a:lnTo>
                    <a:pt x="115" y="224"/>
                  </a:lnTo>
                  <a:lnTo>
                    <a:pt x="115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3A6FFD92-D79B-480B-B2D0-1CDED0504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1" y="1755776"/>
              <a:ext cx="125413" cy="115888"/>
            </a:xfrm>
            <a:custGeom>
              <a:avLst/>
              <a:gdLst>
                <a:gd name="T0" fmla="*/ 107 w 238"/>
                <a:gd name="T1" fmla="*/ 0 h 217"/>
                <a:gd name="T2" fmla="*/ 233 w 238"/>
                <a:gd name="T3" fmla="*/ 0 h 217"/>
                <a:gd name="T4" fmla="*/ 238 w 238"/>
                <a:gd name="T5" fmla="*/ 217 h 217"/>
                <a:gd name="T6" fmla="*/ 0 w 238"/>
                <a:gd name="T7" fmla="*/ 217 h 217"/>
                <a:gd name="T8" fmla="*/ 0 w 238"/>
                <a:gd name="T9" fmla="*/ 122 h 217"/>
                <a:gd name="T10" fmla="*/ 107 w 238"/>
                <a:gd name="T11" fmla="*/ 122 h 217"/>
                <a:gd name="T12" fmla="*/ 107 w 238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217">
                  <a:moveTo>
                    <a:pt x="107" y="0"/>
                  </a:moveTo>
                  <a:lnTo>
                    <a:pt x="233" y="0"/>
                  </a:lnTo>
                  <a:lnTo>
                    <a:pt x="238" y="217"/>
                  </a:lnTo>
                  <a:lnTo>
                    <a:pt x="0" y="217"/>
                  </a:lnTo>
                  <a:lnTo>
                    <a:pt x="0" y="122"/>
                  </a:lnTo>
                  <a:lnTo>
                    <a:pt x="107" y="12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64D142E9-62D6-48CE-8884-21111316C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226" y="1755776"/>
              <a:ext cx="185738" cy="115888"/>
            </a:xfrm>
            <a:custGeom>
              <a:avLst/>
              <a:gdLst>
                <a:gd name="T0" fmla="*/ 110 w 351"/>
                <a:gd name="T1" fmla="*/ 0 h 217"/>
                <a:gd name="T2" fmla="*/ 237 w 351"/>
                <a:gd name="T3" fmla="*/ 0 h 217"/>
                <a:gd name="T4" fmla="*/ 237 w 351"/>
                <a:gd name="T5" fmla="*/ 122 h 217"/>
                <a:gd name="T6" fmla="*/ 351 w 351"/>
                <a:gd name="T7" fmla="*/ 122 h 217"/>
                <a:gd name="T8" fmla="*/ 351 w 351"/>
                <a:gd name="T9" fmla="*/ 217 h 217"/>
                <a:gd name="T10" fmla="*/ 0 w 351"/>
                <a:gd name="T11" fmla="*/ 217 h 217"/>
                <a:gd name="T12" fmla="*/ 0 w 351"/>
                <a:gd name="T13" fmla="*/ 122 h 217"/>
                <a:gd name="T14" fmla="*/ 110 w 351"/>
                <a:gd name="T15" fmla="*/ 122 h 217"/>
                <a:gd name="T16" fmla="*/ 110 w 351"/>
                <a:gd name="T1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217">
                  <a:moveTo>
                    <a:pt x="110" y="0"/>
                  </a:moveTo>
                  <a:lnTo>
                    <a:pt x="237" y="0"/>
                  </a:lnTo>
                  <a:lnTo>
                    <a:pt x="237" y="122"/>
                  </a:lnTo>
                  <a:lnTo>
                    <a:pt x="351" y="122"/>
                  </a:lnTo>
                  <a:lnTo>
                    <a:pt x="351" y="217"/>
                  </a:lnTo>
                  <a:lnTo>
                    <a:pt x="0" y="217"/>
                  </a:lnTo>
                  <a:lnTo>
                    <a:pt x="0" y="122"/>
                  </a:lnTo>
                  <a:lnTo>
                    <a:pt x="110" y="122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049E68F7-A615-4114-BE42-51CFB876F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638" y="1706563"/>
              <a:ext cx="303213" cy="165100"/>
            </a:xfrm>
            <a:custGeom>
              <a:avLst/>
              <a:gdLst>
                <a:gd name="T0" fmla="*/ 357 w 573"/>
                <a:gd name="T1" fmla="*/ 0 h 310"/>
                <a:gd name="T2" fmla="*/ 483 w 573"/>
                <a:gd name="T3" fmla="*/ 0 h 310"/>
                <a:gd name="T4" fmla="*/ 483 w 573"/>
                <a:gd name="T5" fmla="*/ 98 h 310"/>
                <a:gd name="T6" fmla="*/ 573 w 573"/>
                <a:gd name="T7" fmla="*/ 98 h 310"/>
                <a:gd name="T8" fmla="*/ 573 w 573"/>
                <a:gd name="T9" fmla="*/ 215 h 310"/>
                <a:gd name="T10" fmla="*/ 573 w 573"/>
                <a:gd name="T11" fmla="*/ 310 h 310"/>
                <a:gd name="T12" fmla="*/ 236 w 573"/>
                <a:gd name="T13" fmla="*/ 310 h 310"/>
                <a:gd name="T14" fmla="*/ 116 w 573"/>
                <a:gd name="T15" fmla="*/ 310 h 310"/>
                <a:gd name="T16" fmla="*/ 0 w 573"/>
                <a:gd name="T17" fmla="*/ 310 h 310"/>
                <a:gd name="T18" fmla="*/ 0 w 573"/>
                <a:gd name="T19" fmla="*/ 215 h 310"/>
                <a:gd name="T20" fmla="*/ 0 w 573"/>
                <a:gd name="T21" fmla="*/ 1 h 310"/>
                <a:gd name="T22" fmla="*/ 116 w 573"/>
                <a:gd name="T23" fmla="*/ 1 h 310"/>
                <a:gd name="T24" fmla="*/ 116 w 573"/>
                <a:gd name="T25" fmla="*/ 215 h 310"/>
                <a:gd name="T26" fmla="*/ 236 w 573"/>
                <a:gd name="T27" fmla="*/ 215 h 310"/>
                <a:gd name="T28" fmla="*/ 236 w 573"/>
                <a:gd name="T29" fmla="*/ 98 h 310"/>
                <a:gd name="T30" fmla="*/ 357 w 573"/>
                <a:gd name="T31" fmla="*/ 98 h 310"/>
                <a:gd name="T32" fmla="*/ 357 w 573"/>
                <a:gd name="T33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3" h="310">
                  <a:moveTo>
                    <a:pt x="357" y="0"/>
                  </a:moveTo>
                  <a:lnTo>
                    <a:pt x="483" y="0"/>
                  </a:lnTo>
                  <a:lnTo>
                    <a:pt x="483" y="98"/>
                  </a:lnTo>
                  <a:lnTo>
                    <a:pt x="573" y="98"/>
                  </a:lnTo>
                  <a:lnTo>
                    <a:pt x="573" y="215"/>
                  </a:lnTo>
                  <a:lnTo>
                    <a:pt x="573" y="310"/>
                  </a:lnTo>
                  <a:lnTo>
                    <a:pt x="236" y="310"/>
                  </a:lnTo>
                  <a:lnTo>
                    <a:pt x="116" y="310"/>
                  </a:lnTo>
                  <a:lnTo>
                    <a:pt x="0" y="310"/>
                  </a:lnTo>
                  <a:lnTo>
                    <a:pt x="0" y="215"/>
                  </a:lnTo>
                  <a:lnTo>
                    <a:pt x="0" y="1"/>
                  </a:lnTo>
                  <a:lnTo>
                    <a:pt x="116" y="1"/>
                  </a:lnTo>
                  <a:lnTo>
                    <a:pt x="116" y="215"/>
                  </a:lnTo>
                  <a:lnTo>
                    <a:pt x="236" y="215"/>
                  </a:lnTo>
                  <a:lnTo>
                    <a:pt x="236" y="98"/>
                  </a:lnTo>
                  <a:lnTo>
                    <a:pt x="357" y="98"/>
                  </a:lnTo>
                  <a:lnTo>
                    <a:pt x="3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D96C1E3-6186-441C-8626-190F1D065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763" y="1709738"/>
              <a:ext cx="381000" cy="161925"/>
            </a:xfrm>
            <a:custGeom>
              <a:avLst/>
              <a:gdLst>
                <a:gd name="T0" fmla="*/ 107 w 720"/>
                <a:gd name="T1" fmla="*/ 74 h 304"/>
                <a:gd name="T2" fmla="*/ 236 w 720"/>
                <a:gd name="T3" fmla="*/ 74 h 304"/>
                <a:gd name="T4" fmla="*/ 236 w 720"/>
                <a:gd name="T5" fmla="*/ 0 h 304"/>
                <a:gd name="T6" fmla="*/ 378 w 720"/>
                <a:gd name="T7" fmla="*/ 0 h 304"/>
                <a:gd name="T8" fmla="*/ 378 w 720"/>
                <a:gd name="T9" fmla="*/ 74 h 304"/>
                <a:gd name="T10" fmla="*/ 378 w 720"/>
                <a:gd name="T11" fmla="*/ 136 h 304"/>
                <a:gd name="T12" fmla="*/ 378 w 720"/>
                <a:gd name="T13" fmla="*/ 209 h 304"/>
                <a:gd name="T14" fmla="*/ 479 w 720"/>
                <a:gd name="T15" fmla="*/ 209 h 304"/>
                <a:gd name="T16" fmla="*/ 479 w 720"/>
                <a:gd name="T17" fmla="*/ 74 h 304"/>
                <a:gd name="T18" fmla="*/ 614 w 720"/>
                <a:gd name="T19" fmla="*/ 74 h 304"/>
                <a:gd name="T20" fmla="*/ 614 w 720"/>
                <a:gd name="T21" fmla="*/ 209 h 304"/>
                <a:gd name="T22" fmla="*/ 720 w 720"/>
                <a:gd name="T23" fmla="*/ 209 h 304"/>
                <a:gd name="T24" fmla="*/ 720 w 720"/>
                <a:gd name="T25" fmla="*/ 304 h 304"/>
                <a:gd name="T26" fmla="*/ 0 w 720"/>
                <a:gd name="T27" fmla="*/ 304 h 304"/>
                <a:gd name="T28" fmla="*/ 0 w 720"/>
                <a:gd name="T29" fmla="*/ 209 h 304"/>
                <a:gd name="T30" fmla="*/ 107 w 720"/>
                <a:gd name="T31" fmla="*/ 209 h 304"/>
                <a:gd name="T32" fmla="*/ 107 w 720"/>
                <a:gd name="T33" fmla="*/ 7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304">
                  <a:moveTo>
                    <a:pt x="107" y="74"/>
                  </a:moveTo>
                  <a:lnTo>
                    <a:pt x="236" y="74"/>
                  </a:lnTo>
                  <a:lnTo>
                    <a:pt x="236" y="0"/>
                  </a:lnTo>
                  <a:lnTo>
                    <a:pt x="378" y="0"/>
                  </a:lnTo>
                  <a:lnTo>
                    <a:pt x="378" y="74"/>
                  </a:lnTo>
                  <a:lnTo>
                    <a:pt x="378" y="136"/>
                  </a:lnTo>
                  <a:lnTo>
                    <a:pt x="378" y="209"/>
                  </a:lnTo>
                  <a:lnTo>
                    <a:pt x="479" y="209"/>
                  </a:lnTo>
                  <a:lnTo>
                    <a:pt x="479" y="74"/>
                  </a:lnTo>
                  <a:lnTo>
                    <a:pt x="614" y="74"/>
                  </a:lnTo>
                  <a:lnTo>
                    <a:pt x="614" y="209"/>
                  </a:lnTo>
                  <a:lnTo>
                    <a:pt x="720" y="209"/>
                  </a:lnTo>
                  <a:lnTo>
                    <a:pt x="720" y="304"/>
                  </a:lnTo>
                  <a:lnTo>
                    <a:pt x="0" y="304"/>
                  </a:lnTo>
                  <a:lnTo>
                    <a:pt x="0" y="209"/>
                  </a:lnTo>
                  <a:lnTo>
                    <a:pt x="107" y="209"/>
                  </a:lnTo>
                  <a:lnTo>
                    <a:pt x="10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11">
              <a:extLst>
                <a:ext uri="{FF2B5EF4-FFF2-40B4-BE49-F238E27FC236}">
                  <a16:creationId xmlns:a16="http://schemas.microsoft.com/office/drawing/2014/main" id="{F9B12B4F-280E-4C9C-8837-05D61C61D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1887538"/>
              <a:ext cx="4826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A870039F-BCB7-4827-8E3C-6788B9514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9163" y="1820863"/>
              <a:ext cx="38100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9192DB4E-A685-4763-A87A-BEF8834E8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901" y="1757363"/>
              <a:ext cx="42863" cy="114300"/>
            </a:xfrm>
            <a:custGeom>
              <a:avLst/>
              <a:gdLst>
                <a:gd name="T0" fmla="*/ 81 w 81"/>
                <a:gd name="T1" fmla="*/ 119 h 214"/>
                <a:gd name="T2" fmla="*/ 81 w 81"/>
                <a:gd name="T3" fmla="*/ 0 h 214"/>
                <a:gd name="T4" fmla="*/ 0 w 81"/>
                <a:gd name="T5" fmla="*/ 0 h 214"/>
                <a:gd name="T6" fmla="*/ 0 w 81"/>
                <a:gd name="T7" fmla="*/ 119 h 214"/>
                <a:gd name="T8" fmla="*/ 0 w 81"/>
                <a:gd name="T9" fmla="*/ 214 h 214"/>
                <a:gd name="T10" fmla="*/ 81 w 81"/>
                <a:gd name="T11" fmla="*/ 214 h 214"/>
                <a:gd name="T12" fmla="*/ 81 w 81"/>
                <a:gd name="T13" fmla="*/ 119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14">
                  <a:moveTo>
                    <a:pt x="81" y="119"/>
                  </a:moveTo>
                  <a:lnTo>
                    <a:pt x="81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0" y="214"/>
                  </a:lnTo>
                  <a:lnTo>
                    <a:pt x="81" y="214"/>
                  </a:lnTo>
                  <a:lnTo>
                    <a:pt x="8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B3DEF0CF-0080-4A50-9E87-B5BA3C4ED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1" y="1887538"/>
              <a:ext cx="428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30925E19-236C-4F45-92AB-A4F21726E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576" y="1887538"/>
              <a:ext cx="381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16">
              <a:extLst>
                <a:ext uri="{FF2B5EF4-FFF2-40B4-BE49-F238E27FC236}">
                  <a16:creationId xmlns:a16="http://schemas.microsoft.com/office/drawing/2014/main" id="{247D3C78-F5DA-4A6A-BA81-BDFBF03A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488" y="1887538"/>
              <a:ext cx="39688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17">
              <a:extLst>
                <a:ext uri="{FF2B5EF4-FFF2-40B4-BE49-F238E27FC236}">
                  <a16:creationId xmlns:a16="http://schemas.microsoft.com/office/drawing/2014/main" id="{8B3DD755-59EB-4BFE-85CA-A68094207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488" y="1820863"/>
              <a:ext cx="39688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18">
              <a:extLst>
                <a:ext uri="{FF2B5EF4-FFF2-40B4-BE49-F238E27FC236}">
                  <a16:creationId xmlns:a16="http://schemas.microsoft.com/office/drawing/2014/main" id="{4FA630D2-D751-4FF0-BF74-DF6DE658D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188" y="1887538"/>
              <a:ext cx="6016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19">
              <a:extLst>
                <a:ext uri="{FF2B5EF4-FFF2-40B4-BE49-F238E27FC236}">
                  <a16:creationId xmlns:a16="http://schemas.microsoft.com/office/drawing/2014/main" id="{75E2FAA8-5190-41F9-BE50-2ED6CBE2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13" y="1887538"/>
              <a:ext cx="4873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20">
              <a:extLst>
                <a:ext uri="{FF2B5EF4-FFF2-40B4-BE49-F238E27FC236}">
                  <a16:creationId xmlns:a16="http://schemas.microsoft.com/office/drawing/2014/main" id="{331B471D-E3AF-4533-9EAC-74C2AFBF1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9513" y="1887538"/>
              <a:ext cx="412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8B997915-4577-4469-94A9-EC5EA5CC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13" y="1714501"/>
              <a:ext cx="41275" cy="157163"/>
            </a:xfrm>
            <a:custGeom>
              <a:avLst/>
              <a:gdLst>
                <a:gd name="T0" fmla="*/ 0 w 76"/>
                <a:gd name="T1" fmla="*/ 297 h 297"/>
                <a:gd name="T2" fmla="*/ 76 w 76"/>
                <a:gd name="T3" fmla="*/ 297 h 297"/>
                <a:gd name="T4" fmla="*/ 76 w 76"/>
                <a:gd name="T5" fmla="*/ 202 h 297"/>
                <a:gd name="T6" fmla="*/ 76 w 76"/>
                <a:gd name="T7" fmla="*/ 0 h 297"/>
                <a:gd name="T8" fmla="*/ 0 w 76"/>
                <a:gd name="T9" fmla="*/ 0 h 297"/>
                <a:gd name="T10" fmla="*/ 0 w 76"/>
                <a:gd name="T11" fmla="*/ 202 h 297"/>
                <a:gd name="T12" fmla="*/ 0 w 76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7">
                  <a:moveTo>
                    <a:pt x="0" y="297"/>
                  </a:moveTo>
                  <a:lnTo>
                    <a:pt x="76" y="297"/>
                  </a:lnTo>
                  <a:lnTo>
                    <a:pt x="76" y="20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202"/>
                  </a:lnTo>
                  <a:lnTo>
                    <a:pt x="0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22">
              <a:extLst>
                <a:ext uri="{FF2B5EF4-FFF2-40B4-BE49-F238E27FC236}">
                  <a16:creationId xmlns:a16="http://schemas.microsoft.com/office/drawing/2014/main" id="{5925FFD4-07AD-4913-8A60-E7D22B8DA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1820863"/>
              <a:ext cx="36513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B81DCEDA-FC9F-4680-93EB-398CB2558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6188" y="1887538"/>
              <a:ext cx="3651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24">
              <a:extLst>
                <a:ext uri="{FF2B5EF4-FFF2-40B4-BE49-F238E27FC236}">
                  <a16:creationId xmlns:a16="http://schemas.microsoft.com/office/drawing/2014/main" id="{03138313-C7AD-4158-BC4B-BC5CAE230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1" y="1887538"/>
              <a:ext cx="41275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7575BDE2-EBEF-42BD-B051-474E8BD90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101" y="1755776"/>
              <a:ext cx="41275" cy="115888"/>
            </a:xfrm>
            <a:custGeom>
              <a:avLst/>
              <a:gdLst>
                <a:gd name="T0" fmla="*/ 0 w 76"/>
                <a:gd name="T1" fmla="*/ 217 h 217"/>
                <a:gd name="T2" fmla="*/ 76 w 76"/>
                <a:gd name="T3" fmla="*/ 217 h 217"/>
                <a:gd name="T4" fmla="*/ 76 w 76"/>
                <a:gd name="T5" fmla="*/ 122 h 217"/>
                <a:gd name="T6" fmla="*/ 76 w 76"/>
                <a:gd name="T7" fmla="*/ 0 h 217"/>
                <a:gd name="T8" fmla="*/ 0 w 76"/>
                <a:gd name="T9" fmla="*/ 0 h 217"/>
                <a:gd name="T10" fmla="*/ 0 w 76"/>
                <a:gd name="T11" fmla="*/ 122 h 217"/>
                <a:gd name="T12" fmla="*/ 0 w 76"/>
                <a:gd name="T13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17">
                  <a:moveTo>
                    <a:pt x="0" y="217"/>
                  </a:moveTo>
                  <a:lnTo>
                    <a:pt x="76" y="217"/>
                  </a:lnTo>
                  <a:lnTo>
                    <a:pt x="76" y="122"/>
                  </a:lnTo>
                  <a:lnTo>
                    <a:pt x="76" y="0"/>
                  </a:lnTo>
                  <a:lnTo>
                    <a:pt x="0" y="0"/>
                  </a:lnTo>
                  <a:lnTo>
                    <a:pt x="0" y="122"/>
                  </a:lnTo>
                  <a:lnTo>
                    <a:pt x="0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Line 40">
            <a:extLst>
              <a:ext uri="{FF2B5EF4-FFF2-40B4-BE49-F238E27FC236}">
                <a16:creationId xmlns:a16="http://schemas.microsoft.com/office/drawing/2014/main" id="{B45F87B6-EC50-49C0-8A43-A854CD2F9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4804" y="2995860"/>
            <a:ext cx="280988" cy="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41">
            <a:extLst>
              <a:ext uri="{FF2B5EF4-FFF2-40B4-BE49-F238E27FC236}">
                <a16:creationId xmlns:a16="http://schemas.microsoft.com/office/drawing/2014/main" id="{13310186-70A0-4FF4-B7A1-27D31FA2A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290" y="3385476"/>
            <a:ext cx="280988" cy="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Line 42">
            <a:extLst>
              <a:ext uri="{FF2B5EF4-FFF2-40B4-BE49-F238E27FC236}">
                <a16:creationId xmlns:a16="http://schemas.microsoft.com/office/drawing/2014/main" id="{DF663674-D7B8-447A-AB2C-5819BFB02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4804" y="3789609"/>
            <a:ext cx="280988" cy="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Line 43">
            <a:extLst>
              <a:ext uri="{FF2B5EF4-FFF2-40B4-BE49-F238E27FC236}">
                <a16:creationId xmlns:a16="http://schemas.microsoft.com/office/drawing/2014/main" id="{FBCFD23A-9F13-4E97-925E-8A5114B95A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4804" y="4182629"/>
            <a:ext cx="280988" cy="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ine 44">
            <a:extLst>
              <a:ext uri="{FF2B5EF4-FFF2-40B4-BE49-F238E27FC236}">
                <a16:creationId xmlns:a16="http://schemas.microsoft.com/office/drawing/2014/main" id="{19F32EE6-E6A0-44D5-8E1A-352E735ED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4804" y="4588123"/>
            <a:ext cx="280988" cy="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Line 45">
            <a:extLst>
              <a:ext uri="{FF2B5EF4-FFF2-40B4-BE49-F238E27FC236}">
                <a16:creationId xmlns:a16="http://schemas.microsoft.com/office/drawing/2014/main" id="{052CF45C-1318-443C-AAF6-DFFEE94D9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4804" y="4961641"/>
            <a:ext cx="280988" cy="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ctangle 58">
            <a:extLst>
              <a:ext uri="{FF2B5EF4-FFF2-40B4-BE49-F238E27FC236}">
                <a16:creationId xmlns:a16="http://schemas.microsoft.com/office/drawing/2014/main" id="{0C8FC26A-DD1B-433B-9365-FD8D4171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8204" y="2105727"/>
            <a:ext cx="1976438" cy="2176463"/>
          </a:xfrm>
          <a:prstGeom prst="roundRect">
            <a:avLst>
              <a:gd name="adj" fmla="val 1438"/>
            </a:avLst>
          </a:prstGeom>
          <a:solidFill>
            <a:srgbClr val="06568E"/>
          </a:solidFill>
          <a:ln w="3175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Financial stress for Companies and Individuals 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Less employment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Change in the way we do things 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Emergency Plan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9">
            <a:extLst>
              <a:ext uri="{FF2B5EF4-FFF2-40B4-BE49-F238E27FC236}">
                <a16:creationId xmlns:a16="http://schemas.microsoft.com/office/drawing/2014/main" id="{C61CBA4B-785C-487C-97C0-E63B1480375B}"/>
              </a:ext>
            </a:extLst>
          </p:cNvPr>
          <p:cNvSpPr>
            <a:spLocks/>
          </p:cNvSpPr>
          <p:nvPr/>
        </p:nvSpPr>
        <p:spPr bwMode="auto">
          <a:xfrm>
            <a:off x="9311979" y="1499304"/>
            <a:ext cx="211138" cy="3902075"/>
          </a:xfrm>
          <a:custGeom>
            <a:avLst/>
            <a:gdLst>
              <a:gd name="T0" fmla="*/ 400 w 400"/>
              <a:gd name="T1" fmla="*/ 7375 h 7375"/>
              <a:gd name="T2" fmla="*/ 0 w 400"/>
              <a:gd name="T3" fmla="*/ 6970 h 7375"/>
              <a:gd name="T4" fmla="*/ 0 w 400"/>
              <a:gd name="T5" fmla="*/ 410 h 7375"/>
              <a:gd name="T6" fmla="*/ 394 w 400"/>
              <a:gd name="T7" fmla="*/ 0 h 7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0" h="7375">
                <a:moveTo>
                  <a:pt x="400" y="7375"/>
                </a:moveTo>
                <a:lnTo>
                  <a:pt x="0" y="6970"/>
                </a:lnTo>
                <a:lnTo>
                  <a:pt x="0" y="410"/>
                </a:lnTo>
                <a:lnTo>
                  <a:pt x="394" y="0"/>
                </a:lnTo>
              </a:path>
            </a:pathLst>
          </a:cu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Line 60">
            <a:extLst>
              <a:ext uri="{FF2B5EF4-FFF2-40B4-BE49-F238E27FC236}">
                <a16:creationId xmlns:a16="http://schemas.microsoft.com/office/drawing/2014/main" id="{82923140-BCF7-49C3-B3F8-F5A705519D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1980" y="2427991"/>
            <a:ext cx="276225" cy="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F03C83-2C5D-48BE-BFB1-1EC6398A3948}"/>
              </a:ext>
            </a:extLst>
          </p:cNvPr>
          <p:cNvGrpSpPr/>
          <p:nvPr/>
        </p:nvGrpSpPr>
        <p:grpSpPr>
          <a:xfrm>
            <a:off x="9581855" y="4283779"/>
            <a:ext cx="1992313" cy="868363"/>
            <a:chOff x="9526588" y="4418013"/>
            <a:chExt cx="1992313" cy="868363"/>
          </a:xfrm>
        </p:grpSpPr>
        <p:sp>
          <p:nvSpPr>
            <p:cNvPr id="59" name="Rectangle 27">
              <a:extLst>
                <a:ext uri="{FF2B5EF4-FFF2-40B4-BE49-F238E27FC236}">
                  <a16:creationId xmlns:a16="http://schemas.microsoft.com/office/drawing/2014/main" id="{1F1E459C-2B0E-4497-BFF2-918B3DF09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442595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28">
              <a:extLst>
                <a:ext uri="{FF2B5EF4-FFF2-40B4-BE49-F238E27FC236}">
                  <a16:creationId xmlns:a16="http://schemas.microsoft.com/office/drawing/2014/main" id="{3FE9FCD3-80AD-403F-ACC0-6211D84AE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4524376"/>
              <a:ext cx="57150" cy="6826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29">
              <a:extLst>
                <a:ext uri="{FF2B5EF4-FFF2-40B4-BE49-F238E27FC236}">
                  <a16:creationId xmlns:a16="http://schemas.microsoft.com/office/drawing/2014/main" id="{BE3FFCD8-9114-4A4B-83E7-23D6D7A40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461645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ctangle 30">
              <a:extLst>
                <a:ext uri="{FF2B5EF4-FFF2-40B4-BE49-F238E27FC236}">
                  <a16:creationId xmlns:a16="http://schemas.microsoft.com/office/drawing/2014/main" id="{62C46D0C-EBD0-47AD-BEBB-7C2C03A4E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4724401"/>
              <a:ext cx="57150" cy="698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772A4638-3BBA-45E9-819C-65B736D5F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4822826"/>
              <a:ext cx="57150" cy="682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Rectangle 32">
              <a:extLst>
                <a:ext uri="{FF2B5EF4-FFF2-40B4-BE49-F238E27FC236}">
                  <a16:creationId xmlns:a16="http://schemas.microsoft.com/office/drawing/2014/main" id="{CEAD5E60-1127-4622-8E76-3BCA63C8D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4919663"/>
              <a:ext cx="57150" cy="68263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Rectangle 33">
              <a:extLst>
                <a:ext uri="{FF2B5EF4-FFF2-40B4-BE49-F238E27FC236}">
                  <a16:creationId xmlns:a16="http://schemas.microsoft.com/office/drawing/2014/main" id="{447C679B-7A6C-4499-9ACA-2AD797095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5018088"/>
              <a:ext cx="57150" cy="69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E0B5B715-E118-47A9-ADAE-917B47675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5122863"/>
              <a:ext cx="57150" cy="698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82AB7E86-CAB8-4B45-8F56-D4755A24D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6588" y="5214938"/>
              <a:ext cx="57150" cy="682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486ECF98-19D3-4557-8A3B-B11F8F224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1" y="5002213"/>
              <a:ext cx="1898650" cy="261938"/>
            </a:xfrm>
            <a:custGeom>
              <a:avLst/>
              <a:gdLst>
                <a:gd name="T0" fmla="*/ 3589 w 3589"/>
                <a:gd name="T1" fmla="*/ 497 h 497"/>
                <a:gd name="T2" fmla="*/ 3589 w 3589"/>
                <a:gd name="T3" fmla="*/ 373 h 497"/>
                <a:gd name="T4" fmla="*/ 3589 w 3589"/>
                <a:gd name="T5" fmla="*/ 249 h 497"/>
                <a:gd name="T6" fmla="*/ 3589 w 3589"/>
                <a:gd name="T7" fmla="*/ 124 h 497"/>
                <a:gd name="T8" fmla="*/ 3589 w 3589"/>
                <a:gd name="T9" fmla="*/ 0 h 497"/>
                <a:gd name="T10" fmla="*/ 3420 w 3589"/>
                <a:gd name="T11" fmla="*/ 55 h 497"/>
                <a:gd name="T12" fmla="*/ 3285 w 3589"/>
                <a:gd name="T13" fmla="*/ 92 h 497"/>
                <a:gd name="T14" fmla="*/ 3176 w 3589"/>
                <a:gd name="T15" fmla="*/ 114 h 497"/>
                <a:gd name="T16" fmla="*/ 3089 w 3589"/>
                <a:gd name="T17" fmla="*/ 123 h 497"/>
                <a:gd name="T18" fmla="*/ 3037 w 3589"/>
                <a:gd name="T19" fmla="*/ 124 h 497"/>
                <a:gd name="T20" fmla="*/ 2969 w 3589"/>
                <a:gd name="T21" fmla="*/ 126 h 497"/>
                <a:gd name="T22" fmla="*/ 2893 w 3589"/>
                <a:gd name="T23" fmla="*/ 129 h 497"/>
                <a:gd name="T24" fmla="*/ 2818 w 3589"/>
                <a:gd name="T25" fmla="*/ 140 h 497"/>
                <a:gd name="T26" fmla="*/ 2751 w 3589"/>
                <a:gd name="T27" fmla="*/ 158 h 497"/>
                <a:gd name="T28" fmla="*/ 2689 w 3589"/>
                <a:gd name="T29" fmla="*/ 177 h 497"/>
                <a:gd name="T30" fmla="*/ 2577 w 3589"/>
                <a:gd name="T31" fmla="*/ 217 h 497"/>
                <a:gd name="T32" fmla="*/ 2523 w 3589"/>
                <a:gd name="T33" fmla="*/ 231 h 497"/>
                <a:gd name="T34" fmla="*/ 2468 w 3589"/>
                <a:gd name="T35" fmla="*/ 237 h 497"/>
                <a:gd name="T36" fmla="*/ 2438 w 3589"/>
                <a:gd name="T37" fmla="*/ 237 h 497"/>
                <a:gd name="T38" fmla="*/ 2409 w 3589"/>
                <a:gd name="T39" fmla="*/ 233 h 497"/>
                <a:gd name="T40" fmla="*/ 2379 w 3589"/>
                <a:gd name="T41" fmla="*/ 227 h 497"/>
                <a:gd name="T42" fmla="*/ 2347 w 3589"/>
                <a:gd name="T43" fmla="*/ 217 h 497"/>
                <a:gd name="T44" fmla="*/ 2261 w 3589"/>
                <a:gd name="T45" fmla="*/ 181 h 497"/>
                <a:gd name="T46" fmla="*/ 2218 w 3589"/>
                <a:gd name="T47" fmla="*/ 167 h 497"/>
                <a:gd name="T48" fmla="*/ 2168 w 3589"/>
                <a:gd name="T49" fmla="*/ 158 h 497"/>
                <a:gd name="T50" fmla="*/ 2110 w 3589"/>
                <a:gd name="T51" fmla="*/ 158 h 497"/>
                <a:gd name="T52" fmla="*/ 2039 w 3589"/>
                <a:gd name="T53" fmla="*/ 168 h 497"/>
                <a:gd name="T54" fmla="*/ 1949 w 3589"/>
                <a:gd name="T55" fmla="*/ 194 h 497"/>
                <a:gd name="T56" fmla="*/ 1839 w 3589"/>
                <a:gd name="T57" fmla="*/ 236 h 497"/>
                <a:gd name="T58" fmla="*/ 1785 w 3589"/>
                <a:gd name="T59" fmla="*/ 256 h 497"/>
                <a:gd name="T60" fmla="*/ 1725 w 3589"/>
                <a:gd name="T61" fmla="*/ 274 h 497"/>
                <a:gd name="T62" fmla="*/ 1662 w 3589"/>
                <a:gd name="T63" fmla="*/ 291 h 497"/>
                <a:gd name="T64" fmla="*/ 1598 w 3589"/>
                <a:gd name="T65" fmla="*/ 304 h 497"/>
                <a:gd name="T66" fmla="*/ 1534 w 3589"/>
                <a:gd name="T67" fmla="*/ 314 h 497"/>
                <a:gd name="T68" fmla="*/ 1472 w 3589"/>
                <a:gd name="T69" fmla="*/ 320 h 497"/>
                <a:gd name="T70" fmla="*/ 1416 w 3589"/>
                <a:gd name="T71" fmla="*/ 324 h 497"/>
                <a:gd name="T72" fmla="*/ 1366 w 3589"/>
                <a:gd name="T73" fmla="*/ 324 h 497"/>
                <a:gd name="T74" fmla="*/ 1312 w 3589"/>
                <a:gd name="T75" fmla="*/ 319 h 497"/>
                <a:gd name="T76" fmla="*/ 1258 w 3589"/>
                <a:gd name="T77" fmla="*/ 309 h 497"/>
                <a:gd name="T78" fmla="*/ 1154 w 3589"/>
                <a:gd name="T79" fmla="*/ 282 h 497"/>
                <a:gd name="T80" fmla="*/ 1103 w 3589"/>
                <a:gd name="T81" fmla="*/ 269 h 497"/>
                <a:gd name="T82" fmla="*/ 1051 w 3589"/>
                <a:gd name="T83" fmla="*/ 259 h 497"/>
                <a:gd name="T84" fmla="*/ 998 w 3589"/>
                <a:gd name="T85" fmla="*/ 254 h 497"/>
                <a:gd name="T86" fmla="*/ 943 w 3589"/>
                <a:gd name="T87" fmla="*/ 254 h 497"/>
                <a:gd name="T88" fmla="*/ 887 w 3589"/>
                <a:gd name="T89" fmla="*/ 261 h 497"/>
                <a:gd name="T90" fmla="*/ 829 w 3589"/>
                <a:gd name="T91" fmla="*/ 274 h 497"/>
                <a:gd name="T92" fmla="*/ 711 w 3589"/>
                <a:gd name="T93" fmla="*/ 309 h 497"/>
                <a:gd name="T94" fmla="*/ 593 w 3589"/>
                <a:gd name="T95" fmla="*/ 346 h 497"/>
                <a:gd name="T96" fmla="*/ 535 w 3589"/>
                <a:gd name="T97" fmla="*/ 363 h 497"/>
                <a:gd name="T98" fmla="*/ 479 w 3589"/>
                <a:gd name="T99" fmla="*/ 376 h 497"/>
                <a:gd name="T100" fmla="*/ 396 w 3589"/>
                <a:gd name="T101" fmla="*/ 382 h 497"/>
                <a:gd name="T102" fmla="*/ 254 w 3589"/>
                <a:gd name="T103" fmla="*/ 388 h 497"/>
                <a:gd name="T104" fmla="*/ 104 w 3589"/>
                <a:gd name="T105" fmla="*/ 392 h 497"/>
                <a:gd name="T106" fmla="*/ 0 w 3589"/>
                <a:gd name="T107" fmla="*/ 39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9" h="497">
                  <a:moveTo>
                    <a:pt x="0" y="497"/>
                  </a:moveTo>
                  <a:lnTo>
                    <a:pt x="3589" y="497"/>
                  </a:lnTo>
                  <a:lnTo>
                    <a:pt x="3589" y="435"/>
                  </a:lnTo>
                  <a:lnTo>
                    <a:pt x="3589" y="373"/>
                  </a:lnTo>
                  <a:lnTo>
                    <a:pt x="3589" y="310"/>
                  </a:lnTo>
                  <a:lnTo>
                    <a:pt x="3589" y="249"/>
                  </a:lnTo>
                  <a:lnTo>
                    <a:pt x="3589" y="186"/>
                  </a:lnTo>
                  <a:lnTo>
                    <a:pt x="3589" y="124"/>
                  </a:lnTo>
                  <a:lnTo>
                    <a:pt x="3589" y="62"/>
                  </a:lnTo>
                  <a:lnTo>
                    <a:pt x="3589" y="0"/>
                  </a:lnTo>
                  <a:lnTo>
                    <a:pt x="3501" y="31"/>
                  </a:lnTo>
                  <a:lnTo>
                    <a:pt x="3420" y="55"/>
                  </a:lnTo>
                  <a:lnTo>
                    <a:pt x="3349" y="76"/>
                  </a:lnTo>
                  <a:lnTo>
                    <a:pt x="3285" y="92"/>
                  </a:lnTo>
                  <a:lnTo>
                    <a:pt x="3228" y="105"/>
                  </a:lnTo>
                  <a:lnTo>
                    <a:pt x="3176" y="114"/>
                  </a:lnTo>
                  <a:lnTo>
                    <a:pt x="3130" y="119"/>
                  </a:lnTo>
                  <a:lnTo>
                    <a:pt x="3089" y="123"/>
                  </a:lnTo>
                  <a:lnTo>
                    <a:pt x="3065" y="124"/>
                  </a:lnTo>
                  <a:lnTo>
                    <a:pt x="3037" y="124"/>
                  </a:lnTo>
                  <a:lnTo>
                    <a:pt x="3005" y="124"/>
                  </a:lnTo>
                  <a:lnTo>
                    <a:pt x="2969" y="126"/>
                  </a:lnTo>
                  <a:lnTo>
                    <a:pt x="2932" y="127"/>
                  </a:lnTo>
                  <a:lnTo>
                    <a:pt x="2893" y="129"/>
                  </a:lnTo>
                  <a:lnTo>
                    <a:pt x="2855" y="133"/>
                  </a:lnTo>
                  <a:lnTo>
                    <a:pt x="2818" y="140"/>
                  </a:lnTo>
                  <a:lnTo>
                    <a:pt x="2783" y="149"/>
                  </a:lnTo>
                  <a:lnTo>
                    <a:pt x="2751" y="158"/>
                  </a:lnTo>
                  <a:lnTo>
                    <a:pt x="2720" y="167"/>
                  </a:lnTo>
                  <a:lnTo>
                    <a:pt x="2689" y="177"/>
                  </a:lnTo>
                  <a:lnTo>
                    <a:pt x="2633" y="199"/>
                  </a:lnTo>
                  <a:lnTo>
                    <a:pt x="2577" y="217"/>
                  </a:lnTo>
                  <a:lnTo>
                    <a:pt x="2550" y="224"/>
                  </a:lnTo>
                  <a:lnTo>
                    <a:pt x="2523" y="231"/>
                  </a:lnTo>
                  <a:lnTo>
                    <a:pt x="2495" y="235"/>
                  </a:lnTo>
                  <a:lnTo>
                    <a:pt x="2468" y="237"/>
                  </a:lnTo>
                  <a:lnTo>
                    <a:pt x="2454" y="237"/>
                  </a:lnTo>
                  <a:lnTo>
                    <a:pt x="2438" y="237"/>
                  </a:lnTo>
                  <a:lnTo>
                    <a:pt x="2424" y="236"/>
                  </a:lnTo>
                  <a:lnTo>
                    <a:pt x="2409" y="233"/>
                  </a:lnTo>
                  <a:lnTo>
                    <a:pt x="2395" y="231"/>
                  </a:lnTo>
                  <a:lnTo>
                    <a:pt x="2379" y="227"/>
                  </a:lnTo>
                  <a:lnTo>
                    <a:pt x="2364" y="222"/>
                  </a:lnTo>
                  <a:lnTo>
                    <a:pt x="2347" y="217"/>
                  </a:lnTo>
                  <a:lnTo>
                    <a:pt x="2304" y="199"/>
                  </a:lnTo>
                  <a:lnTo>
                    <a:pt x="2261" y="181"/>
                  </a:lnTo>
                  <a:lnTo>
                    <a:pt x="2240" y="173"/>
                  </a:lnTo>
                  <a:lnTo>
                    <a:pt x="2218" y="167"/>
                  </a:lnTo>
                  <a:lnTo>
                    <a:pt x="2194" y="160"/>
                  </a:lnTo>
                  <a:lnTo>
                    <a:pt x="2168" y="158"/>
                  </a:lnTo>
                  <a:lnTo>
                    <a:pt x="2141" y="156"/>
                  </a:lnTo>
                  <a:lnTo>
                    <a:pt x="2110" y="158"/>
                  </a:lnTo>
                  <a:lnTo>
                    <a:pt x="2076" y="162"/>
                  </a:lnTo>
                  <a:lnTo>
                    <a:pt x="2039" y="168"/>
                  </a:lnTo>
                  <a:lnTo>
                    <a:pt x="1996" y="179"/>
                  </a:lnTo>
                  <a:lnTo>
                    <a:pt x="1949" y="194"/>
                  </a:lnTo>
                  <a:lnTo>
                    <a:pt x="1896" y="213"/>
                  </a:lnTo>
                  <a:lnTo>
                    <a:pt x="1839" y="236"/>
                  </a:lnTo>
                  <a:lnTo>
                    <a:pt x="1812" y="246"/>
                  </a:lnTo>
                  <a:lnTo>
                    <a:pt x="1785" y="256"/>
                  </a:lnTo>
                  <a:lnTo>
                    <a:pt x="1755" y="267"/>
                  </a:lnTo>
                  <a:lnTo>
                    <a:pt x="1725" y="274"/>
                  </a:lnTo>
                  <a:lnTo>
                    <a:pt x="1694" y="283"/>
                  </a:lnTo>
                  <a:lnTo>
                    <a:pt x="1662" y="291"/>
                  </a:lnTo>
                  <a:lnTo>
                    <a:pt x="1630" y="297"/>
                  </a:lnTo>
                  <a:lnTo>
                    <a:pt x="1598" y="304"/>
                  </a:lnTo>
                  <a:lnTo>
                    <a:pt x="1566" y="309"/>
                  </a:lnTo>
                  <a:lnTo>
                    <a:pt x="1534" y="314"/>
                  </a:lnTo>
                  <a:lnTo>
                    <a:pt x="1503" y="318"/>
                  </a:lnTo>
                  <a:lnTo>
                    <a:pt x="1472" y="320"/>
                  </a:lnTo>
                  <a:lnTo>
                    <a:pt x="1444" y="323"/>
                  </a:lnTo>
                  <a:lnTo>
                    <a:pt x="1416" y="324"/>
                  </a:lnTo>
                  <a:lnTo>
                    <a:pt x="1390" y="324"/>
                  </a:lnTo>
                  <a:lnTo>
                    <a:pt x="1366" y="324"/>
                  </a:lnTo>
                  <a:lnTo>
                    <a:pt x="1339" y="322"/>
                  </a:lnTo>
                  <a:lnTo>
                    <a:pt x="1312" y="319"/>
                  </a:lnTo>
                  <a:lnTo>
                    <a:pt x="1285" y="314"/>
                  </a:lnTo>
                  <a:lnTo>
                    <a:pt x="1258" y="309"/>
                  </a:lnTo>
                  <a:lnTo>
                    <a:pt x="1206" y="296"/>
                  </a:lnTo>
                  <a:lnTo>
                    <a:pt x="1154" y="282"/>
                  </a:lnTo>
                  <a:lnTo>
                    <a:pt x="1129" y="276"/>
                  </a:lnTo>
                  <a:lnTo>
                    <a:pt x="1103" y="269"/>
                  </a:lnTo>
                  <a:lnTo>
                    <a:pt x="1078" y="264"/>
                  </a:lnTo>
                  <a:lnTo>
                    <a:pt x="1051" y="259"/>
                  </a:lnTo>
                  <a:lnTo>
                    <a:pt x="1025" y="256"/>
                  </a:lnTo>
                  <a:lnTo>
                    <a:pt x="998" y="254"/>
                  </a:lnTo>
                  <a:lnTo>
                    <a:pt x="971" y="253"/>
                  </a:lnTo>
                  <a:lnTo>
                    <a:pt x="943" y="254"/>
                  </a:lnTo>
                  <a:lnTo>
                    <a:pt x="915" y="256"/>
                  </a:lnTo>
                  <a:lnTo>
                    <a:pt x="887" y="261"/>
                  </a:lnTo>
                  <a:lnTo>
                    <a:pt x="857" y="267"/>
                  </a:lnTo>
                  <a:lnTo>
                    <a:pt x="829" y="274"/>
                  </a:lnTo>
                  <a:lnTo>
                    <a:pt x="770" y="290"/>
                  </a:lnTo>
                  <a:lnTo>
                    <a:pt x="711" y="309"/>
                  </a:lnTo>
                  <a:lnTo>
                    <a:pt x="652" y="328"/>
                  </a:lnTo>
                  <a:lnTo>
                    <a:pt x="593" y="346"/>
                  </a:lnTo>
                  <a:lnTo>
                    <a:pt x="565" y="355"/>
                  </a:lnTo>
                  <a:lnTo>
                    <a:pt x="535" y="363"/>
                  </a:lnTo>
                  <a:lnTo>
                    <a:pt x="507" y="370"/>
                  </a:lnTo>
                  <a:lnTo>
                    <a:pt x="479" y="376"/>
                  </a:lnTo>
                  <a:lnTo>
                    <a:pt x="448" y="379"/>
                  </a:lnTo>
                  <a:lnTo>
                    <a:pt x="396" y="382"/>
                  </a:lnTo>
                  <a:lnTo>
                    <a:pt x="329" y="386"/>
                  </a:lnTo>
                  <a:lnTo>
                    <a:pt x="254" y="388"/>
                  </a:lnTo>
                  <a:lnTo>
                    <a:pt x="175" y="391"/>
                  </a:lnTo>
                  <a:lnTo>
                    <a:pt x="104" y="392"/>
                  </a:lnTo>
                  <a:lnTo>
                    <a:pt x="42" y="392"/>
                  </a:lnTo>
                  <a:lnTo>
                    <a:pt x="0" y="392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37">
              <a:extLst>
                <a:ext uri="{FF2B5EF4-FFF2-40B4-BE49-F238E27FC236}">
                  <a16:creationId xmlns:a16="http://schemas.microsoft.com/office/drawing/2014/main" id="{1F1C4510-DEF3-4BDB-95C9-01BA5A32B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1" y="4418013"/>
              <a:ext cx="1884363" cy="704850"/>
            </a:xfrm>
            <a:custGeom>
              <a:avLst/>
              <a:gdLst>
                <a:gd name="T0" fmla="*/ 87 w 3561"/>
                <a:gd name="T1" fmla="*/ 1303 h 1331"/>
                <a:gd name="T2" fmla="*/ 219 w 3561"/>
                <a:gd name="T3" fmla="*/ 1270 h 1331"/>
                <a:gd name="T4" fmla="*/ 330 w 3561"/>
                <a:gd name="T5" fmla="*/ 1283 h 1331"/>
                <a:gd name="T6" fmla="*/ 474 w 3561"/>
                <a:gd name="T7" fmla="*/ 1299 h 1331"/>
                <a:gd name="T8" fmla="*/ 662 w 3561"/>
                <a:gd name="T9" fmla="*/ 1233 h 1331"/>
                <a:gd name="T10" fmla="*/ 855 w 3561"/>
                <a:gd name="T11" fmla="*/ 1143 h 1331"/>
                <a:gd name="T12" fmla="*/ 983 w 3561"/>
                <a:gd name="T13" fmla="*/ 1119 h 1331"/>
                <a:gd name="T14" fmla="*/ 1120 w 3561"/>
                <a:gd name="T15" fmla="*/ 1149 h 1331"/>
                <a:gd name="T16" fmla="*/ 1270 w 3561"/>
                <a:gd name="T17" fmla="*/ 1198 h 1331"/>
                <a:gd name="T18" fmla="*/ 1362 w 3561"/>
                <a:gd name="T19" fmla="*/ 1199 h 1331"/>
                <a:gd name="T20" fmla="*/ 1448 w 3561"/>
                <a:gd name="T21" fmla="*/ 1149 h 1331"/>
                <a:gd name="T22" fmla="*/ 1559 w 3561"/>
                <a:gd name="T23" fmla="*/ 1065 h 1331"/>
                <a:gd name="T24" fmla="*/ 1672 w 3561"/>
                <a:gd name="T25" fmla="*/ 1039 h 1331"/>
                <a:gd name="T26" fmla="*/ 1819 w 3561"/>
                <a:gd name="T27" fmla="*/ 1023 h 1331"/>
                <a:gd name="T28" fmla="*/ 1951 w 3561"/>
                <a:gd name="T29" fmla="*/ 947 h 1331"/>
                <a:gd name="T30" fmla="*/ 2083 w 3561"/>
                <a:gd name="T31" fmla="*/ 861 h 1331"/>
                <a:gd name="T32" fmla="*/ 2158 w 3561"/>
                <a:gd name="T33" fmla="*/ 846 h 1331"/>
                <a:gd name="T34" fmla="*/ 2267 w 3561"/>
                <a:gd name="T35" fmla="*/ 882 h 1331"/>
                <a:gd name="T36" fmla="*/ 2400 w 3561"/>
                <a:gd name="T37" fmla="*/ 950 h 1331"/>
                <a:gd name="T38" fmla="*/ 2492 w 3561"/>
                <a:gd name="T39" fmla="*/ 962 h 1331"/>
                <a:gd name="T40" fmla="*/ 2559 w 3561"/>
                <a:gd name="T41" fmla="*/ 934 h 1331"/>
                <a:gd name="T42" fmla="*/ 2678 w 3561"/>
                <a:gd name="T43" fmla="*/ 851 h 1331"/>
                <a:gd name="T44" fmla="*/ 2788 w 3561"/>
                <a:gd name="T45" fmla="*/ 844 h 1331"/>
                <a:gd name="T46" fmla="*/ 2982 w 3561"/>
                <a:gd name="T47" fmla="*/ 855 h 1331"/>
                <a:gd name="T48" fmla="*/ 3155 w 3561"/>
                <a:gd name="T49" fmla="*/ 820 h 1331"/>
                <a:gd name="T50" fmla="*/ 3561 w 3561"/>
                <a:gd name="T51" fmla="*/ 0 h 1331"/>
                <a:gd name="T52" fmla="*/ 3367 w 3561"/>
                <a:gd name="T53" fmla="*/ 165 h 1331"/>
                <a:gd name="T54" fmla="*/ 3167 w 3561"/>
                <a:gd name="T55" fmla="*/ 328 h 1331"/>
                <a:gd name="T56" fmla="*/ 3048 w 3561"/>
                <a:gd name="T57" fmla="*/ 373 h 1331"/>
                <a:gd name="T58" fmla="*/ 2837 w 3561"/>
                <a:gd name="T59" fmla="*/ 357 h 1331"/>
                <a:gd name="T60" fmla="*/ 2732 w 3561"/>
                <a:gd name="T61" fmla="*/ 369 h 1331"/>
                <a:gd name="T62" fmla="*/ 2622 w 3561"/>
                <a:gd name="T63" fmla="*/ 436 h 1331"/>
                <a:gd name="T64" fmla="*/ 2519 w 3561"/>
                <a:gd name="T65" fmla="*/ 503 h 1331"/>
                <a:gd name="T66" fmla="*/ 2452 w 3561"/>
                <a:gd name="T67" fmla="*/ 518 h 1331"/>
                <a:gd name="T68" fmla="*/ 2372 w 3561"/>
                <a:gd name="T69" fmla="*/ 493 h 1331"/>
                <a:gd name="T70" fmla="*/ 2258 w 3561"/>
                <a:gd name="T71" fmla="*/ 415 h 1331"/>
                <a:gd name="T72" fmla="*/ 2160 w 3561"/>
                <a:gd name="T73" fmla="*/ 374 h 1331"/>
                <a:gd name="T74" fmla="*/ 2096 w 3561"/>
                <a:gd name="T75" fmla="*/ 382 h 1331"/>
                <a:gd name="T76" fmla="*/ 1994 w 3561"/>
                <a:gd name="T77" fmla="*/ 450 h 1331"/>
                <a:gd name="T78" fmla="*/ 1854 w 3561"/>
                <a:gd name="T79" fmla="*/ 551 h 1331"/>
                <a:gd name="T80" fmla="*/ 1714 w 3561"/>
                <a:gd name="T81" fmla="*/ 559 h 1331"/>
                <a:gd name="T82" fmla="*/ 1575 w 3561"/>
                <a:gd name="T83" fmla="*/ 562 h 1331"/>
                <a:gd name="T84" fmla="*/ 1470 w 3561"/>
                <a:gd name="T85" fmla="*/ 648 h 1331"/>
                <a:gd name="T86" fmla="*/ 1391 w 3561"/>
                <a:gd name="T87" fmla="*/ 710 h 1331"/>
                <a:gd name="T88" fmla="*/ 1307 w 3561"/>
                <a:gd name="T89" fmla="*/ 715 h 1331"/>
                <a:gd name="T90" fmla="*/ 1145 w 3561"/>
                <a:gd name="T91" fmla="*/ 651 h 1331"/>
                <a:gd name="T92" fmla="*/ 1015 w 3561"/>
                <a:gd name="T93" fmla="*/ 606 h 1331"/>
                <a:gd name="T94" fmla="*/ 938 w 3561"/>
                <a:gd name="T95" fmla="*/ 615 h 1331"/>
                <a:gd name="T96" fmla="*/ 839 w 3561"/>
                <a:gd name="T97" fmla="*/ 673 h 1331"/>
                <a:gd name="T98" fmla="*/ 708 w 3561"/>
                <a:gd name="T99" fmla="*/ 820 h 1331"/>
                <a:gd name="T100" fmla="*/ 580 w 3561"/>
                <a:gd name="T101" fmla="*/ 975 h 1331"/>
                <a:gd name="T102" fmla="*/ 488 w 3561"/>
                <a:gd name="T103" fmla="*/ 1047 h 1331"/>
                <a:gd name="T104" fmla="*/ 418 w 3561"/>
                <a:gd name="T105" fmla="*/ 1057 h 1331"/>
                <a:gd name="T106" fmla="*/ 302 w 3561"/>
                <a:gd name="T107" fmla="*/ 1024 h 1331"/>
                <a:gd name="T108" fmla="*/ 210 w 3561"/>
                <a:gd name="T109" fmla="*/ 1017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1" h="1331">
                  <a:moveTo>
                    <a:pt x="193" y="1024"/>
                  </a:moveTo>
                  <a:lnTo>
                    <a:pt x="0" y="1120"/>
                  </a:lnTo>
                  <a:lnTo>
                    <a:pt x="0" y="1331"/>
                  </a:lnTo>
                  <a:lnTo>
                    <a:pt x="29" y="1322"/>
                  </a:lnTo>
                  <a:lnTo>
                    <a:pt x="59" y="1314"/>
                  </a:lnTo>
                  <a:lnTo>
                    <a:pt x="87" y="1303"/>
                  </a:lnTo>
                  <a:lnTo>
                    <a:pt x="116" y="1293"/>
                  </a:lnTo>
                  <a:lnTo>
                    <a:pt x="145" y="1284"/>
                  </a:lnTo>
                  <a:lnTo>
                    <a:pt x="174" y="1276"/>
                  </a:lnTo>
                  <a:lnTo>
                    <a:pt x="190" y="1274"/>
                  </a:lnTo>
                  <a:lnTo>
                    <a:pt x="204" y="1271"/>
                  </a:lnTo>
                  <a:lnTo>
                    <a:pt x="219" y="1270"/>
                  </a:lnTo>
                  <a:lnTo>
                    <a:pt x="233" y="1270"/>
                  </a:lnTo>
                  <a:lnTo>
                    <a:pt x="250" y="1270"/>
                  </a:lnTo>
                  <a:lnTo>
                    <a:pt x="266" y="1271"/>
                  </a:lnTo>
                  <a:lnTo>
                    <a:pt x="282" y="1274"/>
                  </a:lnTo>
                  <a:lnTo>
                    <a:pt x="298" y="1276"/>
                  </a:lnTo>
                  <a:lnTo>
                    <a:pt x="330" y="1283"/>
                  </a:lnTo>
                  <a:lnTo>
                    <a:pt x="362" y="1289"/>
                  </a:lnTo>
                  <a:lnTo>
                    <a:pt x="395" y="1296"/>
                  </a:lnTo>
                  <a:lnTo>
                    <a:pt x="427" y="1299"/>
                  </a:lnTo>
                  <a:lnTo>
                    <a:pt x="442" y="1301"/>
                  </a:lnTo>
                  <a:lnTo>
                    <a:pt x="459" y="1301"/>
                  </a:lnTo>
                  <a:lnTo>
                    <a:pt x="474" y="1299"/>
                  </a:lnTo>
                  <a:lnTo>
                    <a:pt x="491" y="1297"/>
                  </a:lnTo>
                  <a:lnTo>
                    <a:pt x="520" y="1289"/>
                  </a:lnTo>
                  <a:lnTo>
                    <a:pt x="550" y="1280"/>
                  </a:lnTo>
                  <a:lnTo>
                    <a:pt x="579" y="1270"/>
                  </a:lnTo>
                  <a:lnTo>
                    <a:pt x="607" y="1258"/>
                  </a:lnTo>
                  <a:lnTo>
                    <a:pt x="662" y="1233"/>
                  </a:lnTo>
                  <a:lnTo>
                    <a:pt x="716" y="1205"/>
                  </a:lnTo>
                  <a:lnTo>
                    <a:pt x="744" y="1192"/>
                  </a:lnTo>
                  <a:lnTo>
                    <a:pt x="771" y="1179"/>
                  </a:lnTo>
                  <a:lnTo>
                    <a:pt x="798" y="1166"/>
                  </a:lnTo>
                  <a:lnTo>
                    <a:pt x="826" y="1155"/>
                  </a:lnTo>
                  <a:lnTo>
                    <a:pt x="855" y="1143"/>
                  </a:lnTo>
                  <a:lnTo>
                    <a:pt x="884" y="1134"/>
                  </a:lnTo>
                  <a:lnTo>
                    <a:pt x="913" y="1126"/>
                  </a:lnTo>
                  <a:lnTo>
                    <a:pt x="944" y="1121"/>
                  </a:lnTo>
                  <a:lnTo>
                    <a:pt x="957" y="1119"/>
                  </a:lnTo>
                  <a:lnTo>
                    <a:pt x="970" y="1119"/>
                  </a:lnTo>
                  <a:lnTo>
                    <a:pt x="983" y="1119"/>
                  </a:lnTo>
                  <a:lnTo>
                    <a:pt x="995" y="1119"/>
                  </a:lnTo>
                  <a:lnTo>
                    <a:pt x="1020" y="1121"/>
                  </a:lnTo>
                  <a:lnTo>
                    <a:pt x="1045" y="1126"/>
                  </a:lnTo>
                  <a:lnTo>
                    <a:pt x="1070" y="1133"/>
                  </a:lnTo>
                  <a:lnTo>
                    <a:pt x="1094" y="1140"/>
                  </a:lnTo>
                  <a:lnTo>
                    <a:pt x="1120" y="1149"/>
                  </a:lnTo>
                  <a:lnTo>
                    <a:pt x="1144" y="1158"/>
                  </a:lnTo>
                  <a:lnTo>
                    <a:pt x="1170" y="1167"/>
                  </a:lnTo>
                  <a:lnTo>
                    <a:pt x="1194" y="1176"/>
                  </a:lnTo>
                  <a:lnTo>
                    <a:pt x="1220" y="1185"/>
                  </a:lnTo>
                  <a:lnTo>
                    <a:pt x="1244" y="1192"/>
                  </a:lnTo>
                  <a:lnTo>
                    <a:pt x="1270" y="1198"/>
                  </a:lnTo>
                  <a:lnTo>
                    <a:pt x="1294" y="1202"/>
                  </a:lnTo>
                  <a:lnTo>
                    <a:pt x="1307" y="1202"/>
                  </a:lnTo>
                  <a:lnTo>
                    <a:pt x="1320" y="1203"/>
                  </a:lnTo>
                  <a:lnTo>
                    <a:pt x="1332" y="1203"/>
                  </a:lnTo>
                  <a:lnTo>
                    <a:pt x="1345" y="1202"/>
                  </a:lnTo>
                  <a:lnTo>
                    <a:pt x="1362" y="1199"/>
                  </a:lnTo>
                  <a:lnTo>
                    <a:pt x="1377" y="1194"/>
                  </a:lnTo>
                  <a:lnTo>
                    <a:pt x="1393" y="1188"/>
                  </a:lnTo>
                  <a:lnTo>
                    <a:pt x="1407" y="1180"/>
                  </a:lnTo>
                  <a:lnTo>
                    <a:pt x="1421" y="1171"/>
                  </a:lnTo>
                  <a:lnTo>
                    <a:pt x="1435" y="1161"/>
                  </a:lnTo>
                  <a:lnTo>
                    <a:pt x="1448" y="1149"/>
                  </a:lnTo>
                  <a:lnTo>
                    <a:pt x="1462" y="1138"/>
                  </a:lnTo>
                  <a:lnTo>
                    <a:pt x="1489" y="1115"/>
                  </a:lnTo>
                  <a:lnTo>
                    <a:pt x="1516" y="1093"/>
                  </a:lnTo>
                  <a:lnTo>
                    <a:pt x="1530" y="1082"/>
                  </a:lnTo>
                  <a:lnTo>
                    <a:pt x="1544" y="1073"/>
                  </a:lnTo>
                  <a:lnTo>
                    <a:pt x="1559" y="1065"/>
                  </a:lnTo>
                  <a:lnTo>
                    <a:pt x="1575" y="1057"/>
                  </a:lnTo>
                  <a:lnTo>
                    <a:pt x="1590" y="1052"/>
                  </a:lnTo>
                  <a:lnTo>
                    <a:pt x="1605" y="1048"/>
                  </a:lnTo>
                  <a:lnTo>
                    <a:pt x="1622" y="1046"/>
                  </a:lnTo>
                  <a:lnTo>
                    <a:pt x="1639" y="1043"/>
                  </a:lnTo>
                  <a:lnTo>
                    <a:pt x="1672" y="1039"/>
                  </a:lnTo>
                  <a:lnTo>
                    <a:pt x="1705" y="1038"/>
                  </a:lnTo>
                  <a:lnTo>
                    <a:pt x="1739" y="1035"/>
                  </a:lnTo>
                  <a:lnTo>
                    <a:pt x="1772" y="1032"/>
                  </a:lnTo>
                  <a:lnTo>
                    <a:pt x="1787" y="1030"/>
                  </a:lnTo>
                  <a:lnTo>
                    <a:pt x="1804" y="1026"/>
                  </a:lnTo>
                  <a:lnTo>
                    <a:pt x="1819" y="1023"/>
                  </a:lnTo>
                  <a:lnTo>
                    <a:pt x="1836" y="1017"/>
                  </a:lnTo>
                  <a:lnTo>
                    <a:pt x="1857" y="1008"/>
                  </a:lnTo>
                  <a:lnTo>
                    <a:pt x="1876" y="998"/>
                  </a:lnTo>
                  <a:lnTo>
                    <a:pt x="1895" y="987"/>
                  </a:lnTo>
                  <a:lnTo>
                    <a:pt x="1914" y="974"/>
                  </a:lnTo>
                  <a:lnTo>
                    <a:pt x="1951" y="947"/>
                  </a:lnTo>
                  <a:lnTo>
                    <a:pt x="1989" y="919"/>
                  </a:lnTo>
                  <a:lnTo>
                    <a:pt x="2007" y="905"/>
                  </a:lnTo>
                  <a:lnTo>
                    <a:pt x="2026" y="892"/>
                  </a:lnTo>
                  <a:lnTo>
                    <a:pt x="2044" y="880"/>
                  </a:lnTo>
                  <a:lnTo>
                    <a:pt x="2063" y="869"/>
                  </a:lnTo>
                  <a:lnTo>
                    <a:pt x="2083" y="861"/>
                  </a:lnTo>
                  <a:lnTo>
                    <a:pt x="2104" y="853"/>
                  </a:lnTo>
                  <a:lnTo>
                    <a:pt x="2114" y="851"/>
                  </a:lnTo>
                  <a:lnTo>
                    <a:pt x="2124" y="848"/>
                  </a:lnTo>
                  <a:lnTo>
                    <a:pt x="2135" y="847"/>
                  </a:lnTo>
                  <a:lnTo>
                    <a:pt x="2146" y="846"/>
                  </a:lnTo>
                  <a:lnTo>
                    <a:pt x="2158" y="846"/>
                  </a:lnTo>
                  <a:lnTo>
                    <a:pt x="2171" y="847"/>
                  </a:lnTo>
                  <a:lnTo>
                    <a:pt x="2182" y="850"/>
                  </a:lnTo>
                  <a:lnTo>
                    <a:pt x="2194" y="852"/>
                  </a:lnTo>
                  <a:lnTo>
                    <a:pt x="2218" y="860"/>
                  </a:lnTo>
                  <a:lnTo>
                    <a:pt x="2242" y="869"/>
                  </a:lnTo>
                  <a:lnTo>
                    <a:pt x="2267" y="882"/>
                  </a:lnTo>
                  <a:lnTo>
                    <a:pt x="2290" y="894"/>
                  </a:lnTo>
                  <a:lnTo>
                    <a:pt x="2314" y="907"/>
                  </a:lnTo>
                  <a:lnTo>
                    <a:pt x="2338" y="921"/>
                  </a:lnTo>
                  <a:lnTo>
                    <a:pt x="2360" y="933"/>
                  </a:lnTo>
                  <a:lnTo>
                    <a:pt x="2381" y="943"/>
                  </a:lnTo>
                  <a:lnTo>
                    <a:pt x="2400" y="950"/>
                  </a:lnTo>
                  <a:lnTo>
                    <a:pt x="2418" y="956"/>
                  </a:lnTo>
                  <a:lnTo>
                    <a:pt x="2434" y="960"/>
                  </a:lnTo>
                  <a:lnTo>
                    <a:pt x="2450" y="962"/>
                  </a:lnTo>
                  <a:lnTo>
                    <a:pt x="2465" y="964"/>
                  </a:lnTo>
                  <a:lnTo>
                    <a:pt x="2479" y="964"/>
                  </a:lnTo>
                  <a:lnTo>
                    <a:pt x="2492" y="962"/>
                  </a:lnTo>
                  <a:lnTo>
                    <a:pt x="2505" y="960"/>
                  </a:lnTo>
                  <a:lnTo>
                    <a:pt x="2516" y="956"/>
                  </a:lnTo>
                  <a:lnTo>
                    <a:pt x="2528" y="952"/>
                  </a:lnTo>
                  <a:lnTo>
                    <a:pt x="2538" y="947"/>
                  </a:lnTo>
                  <a:lnTo>
                    <a:pt x="2549" y="941"/>
                  </a:lnTo>
                  <a:lnTo>
                    <a:pt x="2559" y="934"/>
                  </a:lnTo>
                  <a:lnTo>
                    <a:pt x="2568" y="928"/>
                  </a:lnTo>
                  <a:lnTo>
                    <a:pt x="2605" y="897"/>
                  </a:lnTo>
                  <a:lnTo>
                    <a:pt x="2645" y="867"/>
                  </a:lnTo>
                  <a:lnTo>
                    <a:pt x="2655" y="861"/>
                  </a:lnTo>
                  <a:lnTo>
                    <a:pt x="2666" y="856"/>
                  </a:lnTo>
                  <a:lnTo>
                    <a:pt x="2678" y="851"/>
                  </a:lnTo>
                  <a:lnTo>
                    <a:pt x="2691" y="847"/>
                  </a:lnTo>
                  <a:lnTo>
                    <a:pt x="2704" y="844"/>
                  </a:lnTo>
                  <a:lnTo>
                    <a:pt x="2718" y="842"/>
                  </a:lnTo>
                  <a:lnTo>
                    <a:pt x="2733" y="842"/>
                  </a:lnTo>
                  <a:lnTo>
                    <a:pt x="2748" y="842"/>
                  </a:lnTo>
                  <a:lnTo>
                    <a:pt x="2788" y="844"/>
                  </a:lnTo>
                  <a:lnTo>
                    <a:pt x="2825" y="848"/>
                  </a:lnTo>
                  <a:lnTo>
                    <a:pt x="2859" y="851"/>
                  </a:lnTo>
                  <a:lnTo>
                    <a:pt x="2891" y="853"/>
                  </a:lnTo>
                  <a:lnTo>
                    <a:pt x="2921" y="855"/>
                  </a:lnTo>
                  <a:lnTo>
                    <a:pt x="2951" y="856"/>
                  </a:lnTo>
                  <a:lnTo>
                    <a:pt x="2982" y="855"/>
                  </a:lnTo>
                  <a:lnTo>
                    <a:pt x="3012" y="853"/>
                  </a:lnTo>
                  <a:lnTo>
                    <a:pt x="3034" y="851"/>
                  </a:lnTo>
                  <a:lnTo>
                    <a:pt x="3056" y="847"/>
                  </a:lnTo>
                  <a:lnTo>
                    <a:pt x="3078" y="842"/>
                  </a:lnTo>
                  <a:lnTo>
                    <a:pt x="3102" y="835"/>
                  </a:lnTo>
                  <a:lnTo>
                    <a:pt x="3155" y="820"/>
                  </a:lnTo>
                  <a:lnTo>
                    <a:pt x="3214" y="801"/>
                  </a:lnTo>
                  <a:lnTo>
                    <a:pt x="3283" y="776"/>
                  </a:lnTo>
                  <a:lnTo>
                    <a:pt x="3362" y="750"/>
                  </a:lnTo>
                  <a:lnTo>
                    <a:pt x="3454" y="720"/>
                  </a:lnTo>
                  <a:lnTo>
                    <a:pt x="3561" y="689"/>
                  </a:lnTo>
                  <a:lnTo>
                    <a:pt x="3561" y="0"/>
                  </a:lnTo>
                  <a:lnTo>
                    <a:pt x="3526" y="28"/>
                  </a:lnTo>
                  <a:lnTo>
                    <a:pt x="3493" y="56"/>
                  </a:lnTo>
                  <a:lnTo>
                    <a:pt x="3462" y="83"/>
                  </a:lnTo>
                  <a:lnTo>
                    <a:pt x="3430" y="110"/>
                  </a:lnTo>
                  <a:lnTo>
                    <a:pt x="3399" y="137"/>
                  </a:lnTo>
                  <a:lnTo>
                    <a:pt x="3367" y="165"/>
                  </a:lnTo>
                  <a:lnTo>
                    <a:pt x="3335" y="192"/>
                  </a:lnTo>
                  <a:lnTo>
                    <a:pt x="3301" y="220"/>
                  </a:lnTo>
                  <a:lnTo>
                    <a:pt x="3249" y="263"/>
                  </a:lnTo>
                  <a:lnTo>
                    <a:pt x="3206" y="298"/>
                  </a:lnTo>
                  <a:lnTo>
                    <a:pt x="3187" y="314"/>
                  </a:lnTo>
                  <a:lnTo>
                    <a:pt x="3167" y="328"/>
                  </a:lnTo>
                  <a:lnTo>
                    <a:pt x="3149" y="339"/>
                  </a:lnTo>
                  <a:lnTo>
                    <a:pt x="3132" y="350"/>
                  </a:lnTo>
                  <a:lnTo>
                    <a:pt x="3112" y="357"/>
                  </a:lnTo>
                  <a:lnTo>
                    <a:pt x="3093" y="364"/>
                  </a:lnTo>
                  <a:lnTo>
                    <a:pt x="3071" y="369"/>
                  </a:lnTo>
                  <a:lnTo>
                    <a:pt x="3048" y="373"/>
                  </a:lnTo>
                  <a:lnTo>
                    <a:pt x="3024" y="374"/>
                  </a:lnTo>
                  <a:lnTo>
                    <a:pt x="2996" y="373"/>
                  </a:lnTo>
                  <a:lnTo>
                    <a:pt x="2964" y="371"/>
                  </a:lnTo>
                  <a:lnTo>
                    <a:pt x="2929" y="368"/>
                  </a:lnTo>
                  <a:lnTo>
                    <a:pt x="2879" y="361"/>
                  </a:lnTo>
                  <a:lnTo>
                    <a:pt x="2837" y="357"/>
                  </a:lnTo>
                  <a:lnTo>
                    <a:pt x="2818" y="357"/>
                  </a:lnTo>
                  <a:lnTo>
                    <a:pt x="2800" y="357"/>
                  </a:lnTo>
                  <a:lnTo>
                    <a:pt x="2782" y="357"/>
                  </a:lnTo>
                  <a:lnTo>
                    <a:pt x="2765" y="360"/>
                  </a:lnTo>
                  <a:lnTo>
                    <a:pt x="2748" y="364"/>
                  </a:lnTo>
                  <a:lnTo>
                    <a:pt x="2732" y="369"/>
                  </a:lnTo>
                  <a:lnTo>
                    <a:pt x="2716" y="375"/>
                  </a:lnTo>
                  <a:lnTo>
                    <a:pt x="2698" y="383"/>
                  </a:lnTo>
                  <a:lnTo>
                    <a:pt x="2681" y="393"/>
                  </a:lnTo>
                  <a:lnTo>
                    <a:pt x="2663" y="405"/>
                  </a:lnTo>
                  <a:lnTo>
                    <a:pt x="2643" y="419"/>
                  </a:lnTo>
                  <a:lnTo>
                    <a:pt x="2622" y="436"/>
                  </a:lnTo>
                  <a:lnTo>
                    <a:pt x="2601" y="451"/>
                  </a:lnTo>
                  <a:lnTo>
                    <a:pt x="2582" y="465"/>
                  </a:lnTo>
                  <a:lnTo>
                    <a:pt x="2561" y="480"/>
                  </a:lnTo>
                  <a:lnTo>
                    <a:pt x="2541" y="493"/>
                  </a:lnTo>
                  <a:lnTo>
                    <a:pt x="2531" y="498"/>
                  </a:lnTo>
                  <a:lnTo>
                    <a:pt x="2519" y="503"/>
                  </a:lnTo>
                  <a:lnTo>
                    <a:pt x="2509" y="507"/>
                  </a:lnTo>
                  <a:lnTo>
                    <a:pt x="2497" y="511"/>
                  </a:lnTo>
                  <a:lnTo>
                    <a:pt x="2487" y="514"/>
                  </a:lnTo>
                  <a:lnTo>
                    <a:pt x="2475" y="516"/>
                  </a:lnTo>
                  <a:lnTo>
                    <a:pt x="2464" y="518"/>
                  </a:lnTo>
                  <a:lnTo>
                    <a:pt x="2452" y="518"/>
                  </a:lnTo>
                  <a:lnTo>
                    <a:pt x="2441" y="516"/>
                  </a:lnTo>
                  <a:lnTo>
                    <a:pt x="2431" y="515"/>
                  </a:lnTo>
                  <a:lnTo>
                    <a:pt x="2420" y="514"/>
                  </a:lnTo>
                  <a:lnTo>
                    <a:pt x="2410" y="510"/>
                  </a:lnTo>
                  <a:lnTo>
                    <a:pt x="2391" y="502"/>
                  </a:lnTo>
                  <a:lnTo>
                    <a:pt x="2372" y="493"/>
                  </a:lnTo>
                  <a:lnTo>
                    <a:pt x="2352" y="482"/>
                  </a:lnTo>
                  <a:lnTo>
                    <a:pt x="2333" y="469"/>
                  </a:lnTo>
                  <a:lnTo>
                    <a:pt x="2314" y="456"/>
                  </a:lnTo>
                  <a:lnTo>
                    <a:pt x="2296" y="442"/>
                  </a:lnTo>
                  <a:lnTo>
                    <a:pt x="2277" y="428"/>
                  </a:lnTo>
                  <a:lnTo>
                    <a:pt x="2258" y="415"/>
                  </a:lnTo>
                  <a:lnTo>
                    <a:pt x="2240" y="404"/>
                  </a:lnTo>
                  <a:lnTo>
                    <a:pt x="2220" y="393"/>
                  </a:lnTo>
                  <a:lnTo>
                    <a:pt x="2200" y="384"/>
                  </a:lnTo>
                  <a:lnTo>
                    <a:pt x="2181" y="378"/>
                  </a:lnTo>
                  <a:lnTo>
                    <a:pt x="2171" y="375"/>
                  </a:lnTo>
                  <a:lnTo>
                    <a:pt x="2160" y="374"/>
                  </a:lnTo>
                  <a:lnTo>
                    <a:pt x="2150" y="374"/>
                  </a:lnTo>
                  <a:lnTo>
                    <a:pt x="2140" y="374"/>
                  </a:lnTo>
                  <a:lnTo>
                    <a:pt x="2128" y="374"/>
                  </a:lnTo>
                  <a:lnTo>
                    <a:pt x="2117" y="377"/>
                  </a:lnTo>
                  <a:lnTo>
                    <a:pt x="2106" y="379"/>
                  </a:lnTo>
                  <a:lnTo>
                    <a:pt x="2096" y="382"/>
                  </a:lnTo>
                  <a:lnTo>
                    <a:pt x="2077" y="389"/>
                  </a:lnTo>
                  <a:lnTo>
                    <a:pt x="2059" y="398"/>
                  </a:lnTo>
                  <a:lnTo>
                    <a:pt x="2042" y="410"/>
                  </a:lnTo>
                  <a:lnTo>
                    <a:pt x="2026" y="421"/>
                  </a:lnTo>
                  <a:lnTo>
                    <a:pt x="2009" y="436"/>
                  </a:lnTo>
                  <a:lnTo>
                    <a:pt x="1994" y="450"/>
                  </a:lnTo>
                  <a:lnTo>
                    <a:pt x="1962" y="478"/>
                  </a:lnTo>
                  <a:lnTo>
                    <a:pt x="1930" y="507"/>
                  </a:lnTo>
                  <a:lnTo>
                    <a:pt x="1912" y="520"/>
                  </a:lnTo>
                  <a:lnTo>
                    <a:pt x="1894" y="532"/>
                  </a:lnTo>
                  <a:lnTo>
                    <a:pt x="1875" y="542"/>
                  </a:lnTo>
                  <a:lnTo>
                    <a:pt x="1854" y="551"/>
                  </a:lnTo>
                  <a:lnTo>
                    <a:pt x="1837" y="556"/>
                  </a:lnTo>
                  <a:lnTo>
                    <a:pt x="1819" y="560"/>
                  </a:lnTo>
                  <a:lnTo>
                    <a:pt x="1803" y="562"/>
                  </a:lnTo>
                  <a:lnTo>
                    <a:pt x="1785" y="562"/>
                  </a:lnTo>
                  <a:lnTo>
                    <a:pt x="1750" y="561"/>
                  </a:lnTo>
                  <a:lnTo>
                    <a:pt x="1714" y="559"/>
                  </a:lnTo>
                  <a:lnTo>
                    <a:pt x="1678" y="555"/>
                  </a:lnTo>
                  <a:lnTo>
                    <a:pt x="1643" y="553"/>
                  </a:lnTo>
                  <a:lnTo>
                    <a:pt x="1626" y="553"/>
                  </a:lnTo>
                  <a:lnTo>
                    <a:pt x="1608" y="555"/>
                  </a:lnTo>
                  <a:lnTo>
                    <a:pt x="1591" y="559"/>
                  </a:lnTo>
                  <a:lnTo>
                    <a:pt x="1575" y="562"/>
                  </a:lnTo>
                  <a:lnTo>
                    <a:pt x="1559" y="569"/>
                  </a:lnTo>
                  <a:lnTo>
                    <a:pt x="1545" y="577"/>
                  </a:lnTo>
                  <a:lnTo>
                    <a:pt x="1531" y="587"/>
                  </a:lnTo>
                  <a:lnTo>
                    <a:pt x="1518" y="598"/>
                  </a:lnTo>
                  <a:lnTo>
                    <a:pt x="1493" y="623"/>
                  </a:lnTo>
                  <a:lnTo>
                    <a:pt x="1470" y="648"/>
                  </a:lnTo>
                  <a:lnTo>
                    <a:pt x="1457" y="661"/>
                  </a:lnTo>
                  <a:lnTo>
                    <a:pt x="1445" y="673"/>
                  </a:lnTo>
                  <a:lnTo>
                    <a:pt x="1432" y="684"/>
                  </a:lnTo>
                  <a:lnTo>
                    <a:pt x="1420" y="694"/>
                  </a:lnTo>
                  <a:lnTo>
                    <a:pt x="1406" y="703"/>
                  </a:lnTo>
                  <a:lnTo>
                    <a:pt x="1391" y="710"/>
                  </a:lnTo>
                  <a:lnTo>
                    <a:pt x="1376" y="715"/>
                  </a:lnTo>
                  <a:lnTo>
                    <a:pt x="1361" y="718"/>
                  </a:lnTo>
                  <a:lnTo>
                    <a:pt x="1347" y="719"/>
                  </a:lnTo>
                  <a:lnTo>
                    <a:pt x="1334" y="719"/>
                  </a:lnTo>
                  <a:lnTo>
                    <a:pt x="1320" y="718"/>
                  </a:lnTo>
                  <a:lnTo>
                    <a:pt x="1307" y="715"/>
                  </a:lnTo>
                  <a:lnTo>
                    <a:pt x="1280" y="709"/>
                  </a:lnTo>
                  <a:lnTo>
                    <a:pt x="1253" y="700"/>
                  </a:lnTo>
                  <a:lnTo>
                    <a:pt x="1226" y="689"/>
                  </a:lnTo>
                  <a:lnTo>
                    <a:pt x="1199" y="677"/>
                  </a:lnTo>
                  <a:lnTo>
                    <a:pt x="1172" y="664"/>
                  </a:lnTo>
                  <a:lnTo>
                    <a:pt x="1145" y="651"/>
                  </a:lnTo>
                  <a:lnTo>
                    <a:pt x="1120" y="639"/>
                  </a:lnTo>
                  <a:lnTo>
                    <a:pt x="1093" y="628"/>
                  </a:lnTo>
                  <a:lnTo>
                    <a:pt x="1067" y="618"/>
                  </a:lnTo>
                  <a:lnTo>
                    <a:pt x="1040" y="611"/>
                  </a:lnTo>
                  <a:lnTo>
                    <a:pt x="1028" y="609"/>
                  </a:lnTo>
                  <a:lnTo>
                    <a:pt x="1015" y="606"/>
                  </a:lnTo>
                  <a:lnTo>
                    <a:pt x="1002" y="605"/>
                  </a:lnTo>
                  <a:lnTo>
                    <a:pt x="989" y="605"/>
                  </a:lnTo>
                  <a:lnTo>
                    <a:pt x="976" y="606"/>
                  </a:lnTo>
                  <a:lnTo>
                    <a:pt x="963" y="607"/>
                  </a:lnTo>
                  <a:lnTo>
                    <a:pt x="951" y="610"/>
                  </a:lnTo>
                  <a:lnTo>
                    <a:pt x="938" y="615"/>
                  </a:lnTo>
                  <a:lnTo>
                    <a:pt x="920" y="621"/>
                  </a:lnTo>
                  <a:lnTo>
                    <a:pt x="902" y="630"/>
                  </a:lnTo>
                  <a:lnTo>
                    <a:pt x="887" y="639"/>
                  </a:lnTo>
                  <a:lnTo>
                    <a:pt x="870" y="650"/>
                  </a:lnTo>
                  <a:lnTo>
                    <a:pt x="855" y="661"/>
                  </a:lnTo>
                  <a:lnTo>
                    <a:pt x="839" y="673"/>
                  </a:lnTo>
                  <a:lnTo>
                    <a:pt x="825" y="685"/>
                  </a:lnTo>
                  <a:lnTo>
                    <a:pt x="811" y="698"/>
                  </a:lnTo>
                  <a:lnTo>
                    <a:pt x="784" y="727"/>
                  </a:lnTo>
                  <a:lnTo>
                    <a:pt x="758" y="757"/>
                  </a:lnTo>
                  <a:lnTo>
                    <a:pt x="733" y="788"/>
                  </a:lnTo>
                  <a:lnTo>
                    <a:pt x="708" y="820"/>
                  </a:lnTo>
                  <a:lnTo>
                    <a:pt x="684" y="853"/>
                  </a:lnTo>
                  <a:lnTo>
                    <a:pt x="658" y="885"/>
                  </a:lnTo>
                  <a:lnTo>
                    <a:pt x="634" y="916"/>
                  </a:lnTo>
                  <a:lnTo>
                    <a:pt x="607" y="947"/>
                  </a:lnTo>
                  <a:lnTo>
                    <a:pt x="594" y="961"/>
                  </a:lnTo>
                  <a:lnTo>
                    <a:pt x="580" y="975"/>
                  </a:lnTo>
                  <a:lnTo>
                    <a:pt x="566" y="989"/>
                  </a:lnTo>
                  <a:lnTo>
                    <a:pt x="551" y="1002"/>
                  </a:lnTo>
                  <a:lnTo>
                    <a:pt x="537" y="1015"/>
                  </a:lnTo>
                  <a:lnTo>
                    <a:pt x="520" y="1026"/>
                  </a:lnTo>
                  <a:lnTo>
                    <a:pt x="505" y="1037"/>
                  </a:lnTo>
                  <a:lnTo>
                    <a:pt x="488" y="1047"/>
                  </a:lnTo>
                  <a:lnTo>
                    <a:pt x="479" y="1051"/>
                  </a:lnTo>
                  <a:lnTo>
                    <a:pt x="471" y="1053"/>
                  </a:lnTo>
                  <a:lnTo>
                    <a:pt x="462" y="1056"/>
                  </a:lnTo>
                  <a:lnTo>
                    <a:pt x="453" y="1057"/>
                  </a:lnTo>
                  <a:lnTo>
                    <a:pt x="436" y="1058"/>
                  </a:lnTo>
                  <a:lnTo>
                    <a:pt x="418" y="1057"/>
                  </a:lnTo>
                  <a:lnTo>
                    <a:pt x="398" y="1053"/>
                  </a:lnTo>
                  <a:lnTo>
                    <a:pt x="379" y="1048"/>
                  </a:lnTo>
                  <a:lnTo>
                    <a:pt x="360" y="1043"/>
                  </a:lnTo>
                  <a:lnTo>
                    <a:pt x="341" y="1037"/>
                  </a:lnTo>
                  <a:lnTo>
                    <a:pt x="321" y="1030"/>
                  </a:lnTo>
                  <a:lnTo>
                    <a:pt x="302" y="1024"/>
                  </a:lnTo>
                  <a:lnTo>
                    <a:pt x="283" y="1019"/>
                  </a:lnTo>
                  <a:lnTo>
                    <a:pt x="264" y="1016"/>
                  </a:lnTo>
                  <a:lnTo>
                    <a:pt x="246" y="1014"/>
                  </a:lnTo>
                  <a:lnTo>
                    <a:pt x="228" y="1015"/>
                  </a:lnTo>
                  <a:lnTo>
                    <a:pt x="219" y="1016"/>
                  </a:lnTo>
                  <a:lnTo>
                    <a:pt x="210" y="1017"/>
                  </a:lnTo>
                  <a:lnTo>
                    <a:pt x="201" y="1020"/>
                  </a:lnTo>
                  <a:lnTo>
                    <a:pt x="193" y="10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Line 61">
              <a:extLst>
                <a:ext uri="{FF2B5EF4-FFF2-40B4-BE49-F238E27FC236}">
                  <a16:creationId xmlns:a16="http://schemas.microsoft.com/office/drawing/2014/main" id="{2A0B3D87-9969-4A96-91A6-4FB8C9FD8A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20251" y="4429126"/>
              <a:ext cx="0" cy="857250"/>
            </a:xfrm>
            <a:prstGeom prst="line">
              <a:avLst/>
            </a:prstGeom>
            <a:noFill/>
            <a:ln w="25400">
              <a:solidFill>
                <a:schemeClr val="accent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Rounded Rectangle 353">
            <a:extLst>
              <a:ext uri="{FF2B5EF4-FFF2-40B4-BE49-F238E27FC236}">
                <a16:creationId xmlns:a16="http://schemas.microsoft.com/office/drawing/2014/main" id="{FFC5D231-CBD0-4A03-91B1-93FED9B32D9B}"/>
              </a:ext>
            </a:extLst>
          </p:cNvPr>
          <p:cNvSpPr/>
          <p:nvPr/>
        </p:nvSpPr>
        <p:spPr>
          <a:xfrm>
            <a:off x="726779" y="3189210"/>
            <a:ext cx="1976438" cy="33972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Financial Stress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72" name="Rounded Rectangle 354">
            <a:extLst>
              <a:ext uri="{FF2B5EF4-FFF2-40B4-BE49-F238E27FC236}">
                <a16:creationId xmlns:a16="http://schemas.microsoft.com/office/drawing/2014/main" id="{338D520E-3CF0-43E6-BF3F-53AB35652E21}"/>
              </a:ext>
            </a:extLst>
          </p:cNvPr>
          <p:cNvSpPr/>
          <p:nvPr/>
        </p:nvSpPr>
        <p:spPr>
          <a:xfrm>
            <a:off x="726779" y="3591439"/>
            <a:ext cx="1976438" cy="33972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Slow Growth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3" name="Rounded Rectangle 355">
            <a:extLst>
              <a:ext uri="{FF2B5EF4-FFF2-40B4-BE49-F238E27FC236}">
                <a16:creationId xmlns:a16="http://schemas.microsoft.com/office/drawing/2014/main" id="{F4F0D240-20B2-44B1-AF71-209F28ECC99C}"/>
              </a:ext>
            </a:extLst>
          </p:cNvPr>
          <p:cNvSpPr/>
          <p:nvPr/>
        </p:nvSpPr>
        <p:spPr>
          <a:xfrm>
            <a:off x="726779" y="3993668"/>
            <a:ext cx="1976438" cy="33972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Reducing interest  </a:t>
            </a:r>
          </a:p>
        </p:txBody>
      </p:sp>
      <p:sp>
        <p:nvSpPr>
          <p:cNvPr id="74" name="Rounded Rectangle 356">
            <a:extLst>
              <a:ext uri="{FF2B5EF4-FFF2-40B4-BE49-F238E27FC236}">
                <a16:creationId xmlns:a16="http://schemas.microsoft.com/office/drawing/2014/main" id="{353F16D0-59D8-4AE5-803F-626B48BDC69E}"/>
              </a:ext>
            </a:extLst>
          </p:cNvPr>
          <p:cNvSpPr/>
          <p:nvPr/>
        </p:nvSpPr>
        <p:spPr>
          <a:xfrm>
            <a:off x="726779" y="4395897"/>
            <a:ext cx="1976438" cy="33972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Low increases  </a:t>
            </a:r>
          </a:p>
        </p:txBody>
      </p:sp>
      <p:sp>
        <p:nvSpPr>
          <p:cNvPr id="75" name="Rounded Rectangle 357">
            <a:extLst>
              <a:ext uri="{FF2B5EF4-FFF2-40B4-BE49-F238E27FC236}">
                <a16:creationId xmlns:a16="http://schemas.microsoft.com/office/drawing/2014/main" id="{4FE89FC2-443F-41FC-9FBB-F3D2C5FDD6A3}"/>
              </a:ext>
            </a:extLst>
          </p:cNvPr>
          <p:cNvSpPr/>
          <p:nvPr/>
        </p:nvSpPr>
        <p:spPr>
          <a:xfrm>
            <a:off x="726779" y="4798128"/>
            <a:ext cx="1976438" cy="33972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High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Debt   </a:t>
            </a:r>
          </a:p>
        </p:txBody>
      </p:sp>
      <p:sp>
        <p:nvSpPr>
          <p:cNvPr id="76" name="Rounded Rectangle 358">
            <a:extLst>
              <a:ext uri="{FF2B5EF4-FFF2-40B4-BE49-F238E27FC236}">
                <a16:creationId xmlns:a16="http://schemas.microsoft.com/office/drawing/2014/main" id="{54C2E7EE-1BEF-4367-979B-CCA574ED7E37}"/>
              </a:ext>
            </a:extLst>
          </p:cNvPr>
          <p:cNvSpPr/>
          <p:nvPr/>
        </p:nvSpPr>
        <p:spPr>
          <a:xfrm>
            <a:off x="726779" y="2786981"/>
            <a:ext cx="1976438" cy="33972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Less Employment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 39">
            <a:extLst>
              <a:ext uri="{FF2B5EF4-FFF2-40B4-BE49-F238E27FC236}">
                <a16:creationId xmlns:a16="http://schemas.microsoft.com/office/drawing/2014/main" id="{3088D49A-0B49-47BF-A625-CE0EBDF94E22}"/>
              </a:ext>
            </a:extLst>
          </p:cNvPr>
          <p:cNvSpPr>
            <a:spLocks/>
          </p:cNvSpPr>
          <p:nvPr/>
        </p:nvSpPr>
        <p:spPr bwMode="auto">
          <a:xfrm>
            <a:off x="2785768" y="1459617"/>
            <a:ext cx="200025" cy="3895725"/>
          </a:xfrm>
          <a:custGeom>
            <a:avLst/>
            <a:gdLst>
              <a:gd name="T0" fmla="*/ 0 w 378"/>
              <a:gd name="T1" fmla="*/ 0 h 7363"/>
              <a:gd name="T2" fmla="*/ 378 w 378"/>
              <a:gd name="T3" fmla="*/ 414 h 7363"/>
              <a:gd name="T4" fmla="*/ 378 w 378"/>
              <a:gd name="T5" fmla="*/ 6960 h 7363"/>
              <a:gd name="T6" fmla="*/ 7 w 378"/>
              <a:gd name="T7" fmla="*/ 7363 h 7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8" h="7363">
                <a:moveTo>
                  <a:pt x="0" y="0"/>
                </a:moveTo>
                <a:lnTo>
                  <a:pt x="378" y="414"/>
                </a:lnTo>
                <a:lnTo>
                  <a:pt x="378" y="6960"/>
                </a:lnTo>
                <a:lnTo>
                  <a:pt x="7" y="7363"/>
                </a:lnTo>
              </a:path>
            </a:pathLst>
          </a:cu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Freeform 38">
            <a:extLst>
              <a:ext uri="{FF2B5EF4-FFF2-40B4-BE49-F238E27FC236}">
                <a16:creationId xmlns:a16="http://schemas.microsoft.com/office/drawing/2014/main" id="{F70A4642-3C1F-49BA-9492-795E87092DFE}"/>
              </a:ext>
            </a:extLst>
          </p:cNvPr>
          <p:cNvSpPr>
            <a:spLocks/>
          </p:cNvSpPr>
          <p:nvPr/>
        </p:nvSpPr>
        <p:spPr bwMode="auto">
          <a:xfrm>
            <a:off x="6522743" y="2566103"/>
            <a:ext cx="2747963" cy="1771650"/>
          </a:xfrm>
          <a:custGeom>
            <a:avLst/>
            <a:gdLst>
              <a:gd name="T0" fmla="*/ 0 w 5193"/>
              <a:gd name="T1" fmla="*/ 1711 h 3349"/>
              <a:gd name="T2" fmla="*/ 246 w 5193"/>
              <a:gd name="T3" fmla="*/ 1669 h 3349"/>
              <a:gd name="T4" fmla="*/ 497 w 5193"/>
              <a:gd name="T5" fmla="*/ 1624 h 3349"/>
              <a:gd name="T6" fmla="*/ 755 w 5193"/>
              <a:gd name="T7" fmla="*/ 1578 h 3349"/>
              <a:gd name="T8" fmla="*/ 1015 w 5193"/>
              <a:gd name="T9" fmla="*/ 1529 h 3349"/>
              <a:gd name="T10" fmla="*/ 1279 w 5193"/>
              <a:gd name="T11" fmla="*/ 1478 h 3349"/>
              <a:gd name="T12" fmla="*/ 1547 w 5193"/>
              <a:gd name="T13" fmla="*/ 1424 h 3349"/>
              <a:gd name="T14" fmla="*/ 1680 w 5193"/>
              <a:gd name="T15" fmla="*/ 1396 h 3349"/>
              <a:gd name="T16" fmla="*/ 1814 w 5193"/>
              <a:gd name="T17" fmla="*/ 1367 h 3349"/>
              <a:gd name="T18" fmla="*/ 1949 w 5193"/>
              <a:gd name="T19" fmla="*/ 1337 h 3349"/>
              <a:gd name="T20" fmla="*/ 2084 w 5193"/>
              <a:gd name="T21" fmla="*/ 1306 h 3349"/>
              <a:gd name="T22" fmla="*/ 2218 w 5193"/>
              <a:gd name="T23" fmla="*/ 1274 h 3349"/>
              <a:gd name="T24" fmla="*/ 2353 w 5193"/>
              <a:gd name="T25" fmla="*/ 1242 h 3349"/>
              <a:gd name="T26" fmla="*/ 2487 w 5193"/>
              <a:gd name="T27" fmla="*/ 1209 h 3349"/>
              <a:gd name="T28" fmla="*/ 2622 w 5193"/>
              <a:gd name="T29" fmla="*/ 1174 h 3349"/>
              <a:gd name="T30" fmla="*/ 2755 w 5193"/>
              <a:gd name="T31" fmla="*/ 1138 h 3349"/>
              <a:gd name="T32" fmla="*/ 2888 w 5193"/>
              <a:gd name="T33" fmla="*/ 1101 h 3349"/>
              <a:gd name="T34" fmla="*/ 3020 w 5193"/>
              <a:gd name="T35" fmla="*/ 1064 h 3349"/>
              <a:gd name="T36" fmla="*/ 3152 w 5193"/>
              <a:gd name="T37" fmla="*/ 1024 h 3349"/>
              <a:gd name="T38" fmla="*/ 3283 w 5193"/>
              <a:gd name="T39" fmla="*/ 985 h 3349"/>
              <a:gd name="T40" fmla="*/ 3414 w 5193"/>
              <a:gd name="T41" fmla="*/ 944 h 3349"/>
              <a:gd name="T42" fmla="*/ 3542 w 5193"/>
              <a:gd name="T43" fmla="*/ 900 h 3349"/>
              <a:gd name="T44" fmla="*/ 3670 w 5193"/>
              <a:gd name="T45" fmla="*/ 856 h 3349"/>
              <a:gd name="T46" fmla="*/ 3797 w 5193"/>
              <a:gd name="T47" fmla="*/ 812 h 3349"/>
              <a:gd name="T48" fmla="*/ 3921 w 5193"/>
              <a:gd name="T49" fmla="*/ 764 h 3349"/>
              <a:gd name="T50" fmla="*/ 4045 w 5193"/>
              <a:gd name="T51" fmla="*/ 717 h 3349"/>
              <a:gd name="T52" fmla="*/ 4167 w 5193"/>
              <a:gd name="T53" fmla="*/ 667 h 3349"/>
              <a:gd name="T54" fmla="*/ 4167 w 5193"/>
              <a:gd name="T55" fmla="*/ 0 h 3349"/>
              <a:gd name="T56" fmla="*/ 5193 w 5193"/>
              <a:gd name="T57" fmla="*/ 1643 h 3349"/>
              <a:gd name="T58" fmla="*/ 4154 w 5193"/>
              <a:gd name="T59" fmla="*/ 3349 h 3349"/>
              <a:gd name="T60" fmla="*/ 4135 w 5193"/>
              <a:gd name="T61" fmla="*/ 2661 h 3349"/>
              <a:gd name="T62" fmla="*/ 4022 w 5193"/>
              <a:gd name="T63" fmla="*/ 2614 h 3349"/>
              <a:gd name="T64" fmla="*/ 3908 w 5193"/>
              <a:gd name="T65" fmla="*/ 2566 h 3349"/>
              <a:gd name="T66" fmla="*/ 3790 w 5193"/>
              <a:gd name="T67" fmla="*/ 2521 h 3349"/>
              <a:gd name="T68" fmla="*/ 3672 w 5193"/>
              <a:gd name="T69" fmla="*/ 2478 h 3349"/>
              <a:gd name="T70" fmla="*/ 3551 w 5193"/>
              <a:gd name="T71" fmla="*/ 2436 h 3349"/>
              <a:gd name="T72" fmla="*/ 3428 w 5193"/>
              <a:gd name="T73" fmla="*/ 2394 h 3349"/>
              <a:gd name="T74" fmla="*/ 3303 w 5193"/>
              <a:gd name="T75" fmla="*/ 2355 h 3349"/>
              <a:gd name="T76" fmla="*/ 3178 w 5193"/>
              <a:gd name="T77" fmla="*/ 2316 h 3349"/>
              <a:gd name="T78" fmla="*/ 3051 w 5193"/>
              <a:gd name="T79" fmla="*/ 2279 h 3349"/>
              <a:gd name="T80" fmla="*/ 2923 w 5193"/>
              <a:gd name="T81" fmla="*/ 2243 h 3349"/>
              <a:gd name="T82" fmla="*/ 2793 w 5193"/>
              <a:gd name="T83" fmla="*/ 2209 h 3349"/>
              <a:gd name="T84" fmla="*/ 2663 w 5193"/>
              <a:gd name="T85" fmla="*/ 2174 h 3349"/>
              <a:gd name="T86" fmla="*/ 2531 w 5193"/>
              <a:gd name="T87" fmla="*/ 2142 h 3349"/>
              <a:gd name="T88" fmla="*/ 2397 w 5193"/>
              <a:gd name="T89" fmla="*/ 2110 h 3349"/>
              <a:gd name="T90" fmla="*/ 2266 w 5193"/>
              <a:gd name="T91" fmla="*/ 2080 h 3349"/>
              <a:gd name="T92" fmla="*/ 2131 w 5193"/>
              <a:gd name="T93" fmla="*/ 2051 h 3349"/>
              <a:gd name="T94" fmla="*/ 1996 w 5193"/>
              <a:gd name="T95" fmla="*/ 2023 h 3349"/>
              <a:gd name="T96" fmla="*/ 1862 w 5193"/>
              <a:gd name="T97" fmla="*/ 1996 h 3349"/>
              <a:gd name="T98" fmla="*/ 1727 w 5193"/>
              <a:gd name="T99" fmla="*/ 1969 h 3349"/>
              <a:gd name="T100" fmla="*/ 1592 w 5193"/>
              <a:gd name="T101" fmla="*/ 1945 h 3349"/>
              <a:gd name="T102" fmla="*/ 1457 w 5193"/>
              <a:gd name="T103" fmla="*/ 1920 h 3349"/>
              <a:gd name="T104" fmla="*/ 1322 w 5193"/>
              <a:gd name="T105" fmla="*/ 1896 h 3349"/>
              <a:gd name="T106" fmla="*/ 1187 w 5193"/>
              <a:gd name="T107" fmla="*/ 1874 h 3349"/>
              <a:gd name="T108" fmla="*/ 1052 w 5193"/>
              <a:gd name="T109" fmla="*/ 1852 h 3349"/>
              <a:gd name="T110" fmla="*/ 919 w 5193"/>
              <a:gd name="T111" fmla="*/ 1832 h 3349"/>
              <a:gd name="T112" fmla="*/ 784 w 5193"/>
              <a:gd name="T113" fmla="*/ 1813 h 3349"/>
              <a:gd name="T114" fmla="*/ 652 w 5193"/>
              <a:gd name="T115" fmla="*/ 1793 h 3349"/>
              <a:gd name="T116" fmla="*/ 519 w 5193"/>
              <a:gd name="T117" fmla="*/ 1775 h 3349"/>
              <a:gd name="T118" fmla="*/ 258 w 5193"/>
              <a:gd name="T119" fmla="*/ 1742 h 3349"/>
              <a:gd name="T120" fmla="*/ 0 w 5193"/>
              <a:gd name="T121" fmla="*/ 1711 h 3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93" h="3349">
                <a:moveTo>
                  <a:pt x="0" y="1711"/>
                </a:moveTo>
                <a:lnTo>
                  <a:pt x="246" y="1669"/>
                </a:lnTo>
                <a:lnTo>
                  <a:pt x="497" y="1624"/>
                </a:lnTo>
                <a:lnTo>
                  <a:pt x="755" y="1578"/>
                </a:lnTo>
                <a:lnTo>
                  <a:pt x="1015" y="1529"/>
                </a:lnTo>
                <a:lnTo>
                  <a:pt x="1279" y="1478"/>
                </a:lnTo>
                <a:lnTo>
                  <a:pt x="1547" y="1424"/>
                </a:lnTo>
                <a:lnTo>
                  <a:pt x="1680" y="1396"/>
                </a:lnTo>
                <a:lnTo>
                  <a:pt x="1814" y="1367"/>
                </a:lnTo>
                <a:lnTo>
                  <a:pt x="1949" y="1337"/>
                </a:lnTo>
                <a:lnTo>
                  <a:pt x="2084" y="1306"/>
                </a:lnTo>
                <a:lnTo>
                  <a:pt x="2218" y="1274"/>
                </a:lnTo>
                <a:lnTo>
                  <a:pt x="2353" y="1242"/>
                </a:lnTo>
                <a:lnTo>
                  <a:pt x="2487" y="1209"/>
                </a:lnTo>
                <a:lnTo>
                  <a:pt x="2622" y="1174"/>
                </a:lnTo>
                <a:lnTo>
                  <a:pt x="2755" y="1138"/>
                </a:lnTo>
                <a:lnTo>
                  <a:pt x="2888" y="1101"/>
                </a:lnTo>
                <a:lnTo>
                  <a:pt x="3020" y="1064"/>
                </a:lnTo>
                <a:lnTo>
                  <a:pt x="3152" y="1024"/>
                </a:lnTo>
                <a:lnTo>
                  <a:pt x="3283" y="985"/>
                </a:lnTo>
                <a:lnTo>
                  <a:pt x="3414" y="944"/>
                </a:lnTo>
                <a:lnTo>
                  <a:pt x="3542" y="900"/>
                </a:lnTo>
                <a:lnTo>
                  <a:pt x="3670" y="856"/>
                </a:lnTo>
                <a:lnTo>
                  <a:pt x="3797" y="812"/>
                </a:lnTo>
                <a:lnTo>
                  <a:pt x="3921" y="764"/>
                </a:lnTo>
                <a:lnTo>
                  <a:pt x="4045" y="717"/>
                </a:lnTo>
                <a:lnTo>
                  <a:pt x="4167" y="667"/>
                </a:lnTo>
                <a:lnTo>
                  <a:pt x="4167" y="0"/>
                </a:lnTo>
                <a:lnTo>
                  <a:pt x="5193" y="1643"/>
                </a:lnTo>
                <a:lnTo>
                  <a:pt x="4154" y="3349"/>
                </a:lnTo>
                <a:lnTo>
                  <a:pt x="4135" y="2661"/>
                </a:lnTo>
                <a:lnTo>
                  <a:pt x="4022" y="2614"/>
                </a:lnTo>
                <a:lnTo>
                  <a:pt x="3908" y="2566"/>
                </a:lnTo>
                <a:lnTo>
                  <a:pt x="3790" y="2521"/>
                </a:lnTo>
                <a:lnTo>
                  <a:pt x="3672" y="2478"/>
                </a:lnTo>
                <a:lnTo>
                  <a:pt x="3551" y="2436"/>
                </a:lnTo>
                <a:lnTo>
                  <a:pt x="3428" y="2394"/>
                </a:lnTo>
                <a:lnTo>
                  <a:pt x="3303" y="2355"/>
                </a:lnTo>
                <a:lnTo>
                  <a:pt x="3178" y="2316"/>
                </a:lnTo>
                <a:lnTo>
                  <a:pt x="3051" y="2279"/>
                </a:lnTo>
                <a:lnTo>
                  <a:pt x="2923" y="2243"/>
                </a:lnTo>
                <a:lnTo>
                  <a:pt x="2793" y="2209"/>
                </a:lnTo>
                <a:lnTo>
                  <a:pt x="2663" y="2174"/>
                </a:lnTo>
                <a:lnTo>
                  <a:pt x="2531" y="2142"/>
                </a:lnTo>
                <a:lnTo>
                  <a:pt x="2397" y="2110"/>
                </a:lnTo>
                <a:lnTo>
                  <a:pt x="2266" y="2080"/>
                </a:lnTo>
                <a:lnTo>
                  <a:pt x="2131" y="2051"/>
                </a:lnTo>
                <a:lnTo>
                  <a:pt x="1996" y="2023"/>
                </a:lnTo>
                <a:lnTo>
                  <a:pt x="1862" y="1996"/>
                </a:lnTo>
                <a:lnTo>
                  <a:pt x="1727" y="1969"/>
                </a:lnTo>
                <a:lnTo>
                  <a:pt x="1592" y="1945"/>
                </a:lnTo>
                <a:lnTo>
                  <a:pt x="1457" y="1920"/>
                </a:lnTo>
                <a:lnTo>
                  <a:pt x="1322" y="1896"/>
                </a:lnTo>
                <a:lnTo>
                  <a:pt x="1187" y="1874"/>
                </a:lnTo>
                <a:lnTo>
                  <a:pt x="1052" y="1852"/>
                </a:lnTo>
                <a:lnTo>
                  <a:pt x="919" y="1832"/>
                </a:lnTo>
                <a:lnTo>
                  <a:pt x="784" y="1813"/>
                </a:lnTo>
                <a:lnTo>
                  <a:pt x="652" y="1793"/>
                </a:lnTo>
                <a:lnTo>
                  <a:pt x="519" y="1775"/>
                </a:lnTo>
                <a:lnTo>
                  <a:pt x="258" y="1742"/>
                </a:lnTo>
                <a:lnTo>
                  <a:pt x="0" y="1711"/>
                </a:lnTo>
                <a:close/>
              </a:path>
            </a:pathLst>
          </a:custGeom>
          <a:gradFill>
            <a:gsLst>
              <a:gs pos="18000">
                <a:srgbClr val="184D72"/>
              </a:gs>
              <a:gs pos="78000">
                <a:schemeClr val="accent4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D508261-C513-41EE-8D10-B3DE979E7533}"/>
              </a:ext>
            </a:extLst>
          </p:cNvPr>
          <p:cNvGrpSpPr/>
          <p:nvPr/>
        </p:nvGrpSpPr>
        <p:grpSpPr>
          <a:xfrm>
            <a:off x="4406605" y="1645354"/>
            <a:ext cx="3484563" cy="3543301"/>
            <a:chOff x="4351338" y="1779588"/>
            <a:chExt cx="3484563" cy="3543301"/>
          </a:xfrm>
          <a:solidFill>
            <a:schemeClr val="accent4">
              <a:alpha val="53000"/>
            </a:schemeClr>
          </a:solidFill>
        </p:grpSpPr>
        <p:sp>
          <p:nvSpPr>
            <p:cNvPr id="80" name="Freeform 120">
              <a:extLst>
                <a:ext uri="{FF2B5EF4-FFF2-40B4-BE49-F238E27FC236}">
                  <a16:creationId xmlns:a16="http://schemas.microsoft.com/office/drawing/2014/main" id="{43185395-5D66-4F13-BD2E-E7843DF56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376" y="4602163"/>
              <a:ext cx="115888" cy="100013"/>
            </a:xfrm>
            <a:custGeom>
              <a:avLst/>
              <a:gdLst>
                <a:gd name="T0" fmla="*/ 190 w 217"/>
                <a:gd name="T1" fmla="*/ 189 h 189"/>
                <a:gd name="T2" fmla="*/ 0 w 217"/>
                <a:gd name="T3" fmla="*/ 33 h 189"/>
                <a:gd name="T4" fmla="*/ 27 w 217"/>
                <a:gd name="T5" fmla="*/ 0 h 189"/>
                <a:gd name="T6" fmla="*/ 217 w 217"/>
                <a:gd name="T7" fmla="*/ 154 h 189"/>
                <a:gd name="T8" fmla="*/ 190 w 217"/>
                <a:gd name="T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189">
                  <a:moveTo>
                    <a:pt x="190" y="189"/>
                  </a:moveTo>
                  <a:lnTo>
                    <a:pt x="0" y="33"/>
                  </a:lnTo>
                  <a:lnTo>
                    <a:pt x="27" y="0"/>
                  </a:lnTo>
                  <a:lnTo>
                    <a:pt x="217" y="154"/>
                  </a:lnTo>
                  <a:lnTo>
                    <a:pt x="190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21">
              <a:extLst>
                <a:ext uri="{FF2B5EF4-FFF2-40B4-BE49-F238E27FC236}">
                  <a16:creationId xmlns:a16="http://schemas.microsoft.com/office/drawing/2014/main" id="{BE3F915D-9049-40BE-8516-DEE8FEE1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5363" y="4568826"/>
              <a:ext cx="117475" cy="96838"/>
            </a:xfrm>
            <a:custGeom>
              <a:avLst/>
              <a:gdLst>
                <a:gd name="T0" fmla="*/ 194 w 220"/>
                <a:gd name="T1" fmla="*/ 184 h 184"/>
                <a:gd name="T2" fmla="*/ 0 w 220"/>
                <a:gd name="T3" fmla="*/ 35 h 184"/>
                <a:gd name="T4" fmla="*/ 26 w 220"/>
                <a:gd name="T5" fmla="*/ 0 h 184"/>
                <a:gd name="T6" fmla="*/ 220 w 220"/>
                <a:gd name="T7" fmla="*/ 149 h 184"/>
                <a:gd name="T8" fmla="*/ 194 w 220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4">
                  <a:moveTo>
                    <a:pt x="194" y="184"/>
                  </a:moveTo>
                  <a:lnTo>
                    <a:pt x="0" y="35"/>
                  </a:lnTo>
                  <a:lnTo>
                    <a:pt x="26" y="0"/>
                  </a:lnTo>
                  <a:lnTo>
                    <a:pt x="220" y="149"/>
                  </a:lnTo>
                  <a:lnTo>
                    <a:pt x="19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D4A2C670-27D8-4311-A8E3-A379EEE3B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1" y="4535488"/>
              <a:ext cx="117475" cy="95250"/>
            </a:xfrm>
            <a:custGeom>
              <a:avLst/>
              <a:gdLst>
                <a:gd name="T0" fmla="*/ 198 w 222"/>
                <a:gd name="T1" fmla="*/ 180 h 180"/>
                <a:gd name="T2" fmla="*/ 0 w 222"/>
                <a:gd name="T3" fmla="*/ 35 h 180"/>
                <a:gd name="T4" fmla="*/ 25 w 222"/>
                <a:gd name="T5" fmla="*/ 0 h 180"/>
                <a:gd name="T6" fmla="*/ 222 w 222"/>
                <a:gd name="T7" fmla="*/ 144 h 180"/>
                <a:gd name="T8" fmla="*/ 198 w 222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80">
                  <a:moveTo>
                    <a:pt x="198" y="180"/>
                  </a:moveTo>
                  <a:lnTo>
                    <a:pt x="0" y="35"/>
                  </a:lnTo>
                  <a:lnTo>
                    <a:pt x="25" y="0"/>
                  </a:lnTo>
                  <a:lnTo>
                    <a:pt x="222" y="144"/>
                  </a:lnTo>
                  <a:lnTo>
                    <a:pt x="198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123">
              <a:extLst>
                <a:ext uri="{FF2B5EF4-FFF2-40B4-BE49-F238E27FC236}">
                  <a16:creationId xmlns:a16="http://schemas.microsoft.com/office/drawing/2014/main" id="{C4223B19-6F35-45A0-B45E-CCBD5729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1" y="4500563"/>
              <a:ext cx="119063" cy="92075"/>
            </a:xfrm>
            <a:custGeom>
              <a:avLst/>
              <a:gdLst>
                <a:gd name="T0" fmla="*/ 201 w 225"/>
                <a:gd name="T1" fmla="*/ 175 h 175"/>
                <a:gd name="T2" fmla="*/ 0 w 225"/>
                <a:gd name="T3" fmla="*/ 35 h 175"/>
                <a:gd name="T4" fmla="*/ 24 w 225"/>
                <a:gd name="T5" fmla="*/ 0 h 175"/>
                <a:gd name="T6" fmla="*/ 225 w 225"/>
                <a:gd name="T7" fmla="*/ 139 h 175"/>
                <a:gd name="T8" fmla="*/ 201 w 225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5">
                  <a:moveTo>
                    <a:pt x="201" y="175"/>
                  </a:moveTo>
                  <a:lnTo>
                    <a:pt x="0" y="35"/>
                  </a:lnTo>
                  <a:lnTo>
                    <a:pt x="24" y="0"/>
                  </a:lnTo>
                  <a:lnTo>
                    <a:pt x="225" y="139"/>
                  </a:lnTo>
                  <a:lnTo>
                    <a:pt x="201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24">
              <a:extLst>
                <a:ext uri="{FF2B5EF4-FFF2-40B4-BE49-F238E27FC236}">
                  <a16:creationId xmlns:a16="http://schemas.microsoft.com/office/drawing/2014/main" id="{7E78F650-CF5B-457F-9031-00703B56E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1" y="4464051"/>
              <a:ext cx="119063" cy="90488"/>
            </a:xfrm>
            <a:custGeom>
              <a:avLst/>
              <a:gdLst>
                <a:gd name="T0" fmla="*/ 204 w 227"/>
                <a:gd name="T1" fmla="*/ 170 h 170"/>
                <a:gd name="T2" fmla="*/ 0 w 227"/>
                <a:gd name="T3" fmla="*/ 37 h 170"/>
                <a:gd name="T4" fmla="*/ 23 w 227"/>
                <a:gd name="T5" fmla="*/ 0 h 170"/>
                <a:gd name="T6" fmla="*/ 227 w 227"/>
                <a:gd name="T7" fmla="*/ 133 h 170"/>
                <a:gd name="T8" fmla="*/ 204 w 227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0">
                  <a:moveTo>
                    <a:pt x="204" y="170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7" y="133"/>
                  </a:lnTo>
                  <a:lnTo>
                    <a:pt x="204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125">
              <a:extLst>
                <a:ext uri="{FF2B5EF4-FFF2-40B4-BE49-F238E27FC236}">
                  <a16:creationId xmlns:a16="http://schemas.microsoft.com/office/drawing/2014/main" id="{2BE689E9-2CB4-480A-82C5-5A138286F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5376" y="4429126"/>
              <a:ext cx="122238" cy="87313"/>
            </a:xfrm>
            <a:custGeom>
              <a:avLst/>
              <a:gdLst>
                <a:gd name="T0" fmla="*/ 207 w 229"/>
                <a:gd name="T1" fmla="*/ 165 h 165"/>
                <a:gd name="T2" fmla="*/ 0 w 229"/>
                <a:gd name="T3" fmla="*/ 37 h 165"/>
                <a:gd name="T4" fmla="*/ 23 w 229"/>
                <a:gd name="T5" fmla="*/ 0 h 165"/>
                <a:gd name="T6" fmla="*/ 229 w 229"/>
                <a:gd name="T7" fmla="*/ 128 h 165"/>
                <a:gd name="T8" fmla="*/ 207 w 229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65">
                  <a:moveTo>
                    <a:pt x="207" y="165"/>
                  </a:moveTo>
                  <a:lnTo>
                    <a:pt x="0" y="37"/>
                  </a:lnTo>
                  <a:lnTo>
                    <a:pt x="23" y="0"/>
                  </a:lnTo>
                  <a:lnTo>
                    <a:pt x="229" y="128"/>
                  </a:lnTo>
                  <a:lnTo>
                    <a:pt x="207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26">
              <a:extLst>
                <a:ext uri="{FF2B5EF4-FFF2-40B4-BE49-F238E27FC236}">
                  <a16:creationId xmlns:a16="http://schemas.microsoft.com/office/drawing/2014/main" id="{1415569E-E548-4F7A-9524-B64267C9D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188" y="4392613"/>
              <a:ext cx="122238" cy="84138"/>
            </a:xfrm>
            <a:custGeom>
              <a:avLst/>
              <a:gdLst>
                <a:gd name="T0" fmla="*/ 210 w 232"/>
                <a:gd name="T1" fmla="*/ 160 h 160"/>
                <a:gd name="T2" fmla="*/ 0 w 232"/>
                <a:gd name="T3" fmla="*/ 38 h 160"/>
                <a:gd name="T4" fmla="*/ 21 w 232"/>
                <a:gd name="T5" fmla="*/ 0 h 160"/>
                <a:gd name="T6" fmla="*/ 232 w 232"/>
                <a:gd name="T7" fmla="*/ 123 h 160"/>
                <a:gd name="T8" fmla="*/ 210 w 232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0">
                  <a:moveTo>
                    <a:pt x="210" y="160"/>
                  </a:moveTo>
                  <a:lnTo>
                    <a:pt x="0" y="38"/>
                  </a:lnTo>
                  <a:lnTo>
                    <a:pt x="21" y="0"/>
                  </a:lnTo>
                  <a:lnTo>
                    <a:pt x="232" y="123"/>
                  </a:lnTo>
                  <a:lnTo>
                    <a:pt x="21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27">
              <a:extLst>
                <a:ext uri="{FF2B5EF4-FFF2-40B4-BE49-F238E27FC236}">
                  <a16:creationId xmlns:a16="http://schemas.microsoft.com/office/drawing/2014/main" id="{FD490F79-88B0-44D7-8D51-DEAF1D7D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6" y="4354513"/>
              <a:ext cx="123825" cy="82550"/>
            </a:xfrm>
            <a:custGeom>
              <a:avLst/>
              <a:gdLst>
                <a:gd name="T0" fmla="*/ 213 w 234"/>
                <a:gd name="T1" fmla="*/ 155 h 155"/>
                <a:gd name="T2" fmla="*/ 0 w 234"/>
                <a:gd name="T3" fmla="*/ 39 h 155"/>
                <a:gd name="T4" fmla="*/ 21 w 234"/>
                <a:gd name="T5" fmla="*/ 0 h 155"/>
                <a:gd name="T6" fmla="*/ 234 w 234"/>
                <a:gd name="T7" fmla="*/ 118 h 155"/>
                <a:gd name="T8" fmla="*/ 213 w 234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55">
                  <a:moveTo>
                    <a:pt x="213" y="155"/>
                  </a:moveTo>
                  <a:lnTo>
                    <a:pt x="0" y="39"/>
                  </a:lnTo>
                  <a:lnTo>
                    <a:pt x="21" y="0"/>
                  </a:lnTo>
                  <a:lnTo>
                    <a:pt x="234" y="118"/>
                  </a:lnTo>
                  <a:lnTo>
                    <a:pt x="213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28">
              <a:extLst>
                <a:ext uri="{FF2B5EF4-FFF2-40B4-BE49-F238E27FC236}">
                  <a16:creationId xmlns:a16="http://schemas.microsoft.com/office/drawing/2014/main" id="{9E324BBB-EECA-4175-85C3-1F9B73816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4318001"/>
              <a:ext cx="125413" cy="79375"/>
            </a:xfrm>
            <a:custGeom>
              <a:avLst/>
              <a:gdLst>
                <a:gd name="T0" fmla="*/ 216 w 236"/>
                <a:gd name="T1" fmla="*/ 150 h 150"/>
                <a:gd name="T2" fmla="*/ 0 w 236"/>
                <a:gd name="T3" fmla="*/ 38 h 150"/>
                <a:gd name="T4" fmla="*/ 19 w 236"/>
                <a:gd name="T5" fmla="*/ 0 h 150"/>
                <a:gd name="T6" fmla="*/ 236 w 236"/>
                <a:gd name="T7" fmla="*/ 110 h 150"/>
                <a:gd name="T8" fmla="*/ 216 w 236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0">
                  <a:moveTo>
                    <a:pt x="216" y="150"/>
                  </a:moveTo>
                  <a:lnTo>
                    <a:pt x="0" y="38"/>
                  </a:lnTo>
                  <a:lnTo>
                    <a:pt x="19" y="0"/>
                  </a:lnTo>
                  <a:lnTo>
                    <a:pt x="236" y="110"/>
                  </a:lnTo>
                  <a:lnTo>
                    <a:pt x="21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29">
              <a:extLst>
                <a:ext uri="{FF2B5EF4-FFF2-40B4-BE49-F238E27FC236}">
                  <a16:creationId xmlns:a16="http://schemas.microsoft.com/office/drawing/2014/main" id="{60549966-4AA7-4ACA-BF7F-E0C34022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101" y="4278313"/>
              <a:ext cx="125413" cy="77788"/>
            </a:xfrm>
            <a:custGeom>
              <a:avLst/>
              <a:gdLst>
                <a:gd name="T0" fmla="*/ 220 w 238"/>
                <a:gd name="T1" fmla="*/ 145 h 145"/>
                <a:gd name="T2" fmla="*/ 0 w 238"/>
                <a:gd name="T3" fmla="*/ 40 h 145"/>
                <a:gd name="T4" fmla="*/ 19 w 238"/>
                <a:gd name="T5" fmla="*/ 0 h 145"/>
                <a:gd name="T6" fmla="*/ 238 w 238"/>
                <a:gd name="T7" fmla="*/ 106 h 145"/>
                <a:gd name="T8" fmla="*/ 220 w 238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145">
                  <a:moveTo>
                    <a:pt x="220" y="145"/>
                  </a:moveTo>
                  <a:lnTo>
                    <a:pt x="0" y="40"/>
                  </a:lnTo>
                  <a:lnTo>
                    <a:pt x="19" y="0"/>
                  </a:lnTo>
                  <a:lnTo>
                    <a:pt x="238" y="106"/>
                  </a:lnTo>
                  <a:lnTo>
                    <a:pt x="220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30">
              <a:extLst>
                <a:ext uri="{FF2B5EF4-FFF2-40B4-BE49-F238E27FC236}">
                  <a16:creationId xmlns:a16="http://schemas.microsoft.com/office/drawing/2014/main" id="{451E3C35-89E0-4C06-860E-6C0DDEFCA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1" y="4240213"/>
              <a:ext cx="125413" cy="73025"/>
            </a:xfrm>
            <a:custGeom>
              <a:avLst/>
              <a:gdLst>
                <a:gd name="T0" fmla="*/ 222 w 239"/>
                <a:gd name="T1" fmla="*/ 139 h 139"/>
                <a:gd name="T2" fmla="*/ 0 w 239"/>
                <a:gd name="T3" fmla="*/ 39 h 139"/>
                <a:gd name="T4" fmla="*/ 18 w 239"/>
                <a:gd name="T5" fmla="*/ 0 h 139"/>
                <a:gd name="T6" fmla="*/ 239 w 239"/>
                <a:gd name="T7" fmla="*/ 100 h 139"/>
                <a:gd name="T8" fmla="*/ 222 w 239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39">
                  <a:moveTo>
                    <a:pt x="222" y="139"/>
                  </a:moveTo>
                  <a:lnTo>
                    <a:pt x="0" y="39"/>
                  </a:lnTo>
                  <a:lnTo>
                    <a:pt x="18" y="0"/>
                  </a:lnTo>
                  <a:lnTo>
                    <a:pt x="239" y="100"/>
                  </a:lnTo>
                  <a:lnTo>
                    <a:pt x="222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reeform 131">
              <a:extLst>
                <a:ext uri="{FF2B5EF4-FFF2-40B4-BE49-F238E27FC236}">
                  <a16:creationId xmlns:a16="http://schemas.microsoft.com/office/drawing/2014/main" id="{D67E2060-850E-471C-87E6-A23900D58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613" y="4202113"/>
              <a:ext cx="127000" cy="69850"/>
            </a:xfrm>
            <a:custGeom>
              <a:avLst/>
              <a:gdLst>
                <a:gd name="T0" fmla="*/ 226 w 241"/>
                <a:gd name="T1" fmla="*/ 133 h 133"/>
                <a:gd name="T2" fmla="*/ 0 w 241"/>
                <a:gd name="T3" fmla="*/ 39 h 133"/>
                <a:gd name="T4" fmla="*/ 17 w 241"/>
                <a:gd name="T5" fmla="*/ 0 h 133"/>
                <a:gd name="T6" fmla="*/ 241 w 241"/>
                <a:gd name="T7" fmla="*/ 92 h 133"/>
                <a:gd name="T8" fmla="*/ 226 w 24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3">
                  <a:moveTo>
                    <a:pt x="226" y="133"/>
                  </a:moveTo>
                  <a:lnTo>
                    <a:pt x="0" y="39"/>
                  </a:lnTo>
                  <a:lnTo>
                    <a:pt x="17" y="0"/>
                  </a:lnTo>
                  <a:lnTo>
                    <a:pt x="241" y="92"/>
                  </a:lnTo>
                  <a:lnTo>
                    <a:pt x="226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D4096FFD-0968-4C4B-A4F0-3E56DE652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313" y="3481388"/>
              <a:ext cx="128588" cy="30163"/>
            </a:xfrm>
            <a:custGeom>
              <a:avLst/>
              <a:gdLst>
                <a:gd name="T0" fmla="*/ 245 w 245"/>
                <a:gd name="T1" fmla="*/ 43 h 57"/>
                <a:gd name="T2" fmla="*/ 3 w 245"/>
                <a:gd name="T3" fmla="*/ 57 h 57"/>
                <a:gd name="T4" fmla="*/ 0 w 245"/>
                <a:gd name="T5" fmla="*/ 14 h 57"/>
                <a:gd name="T6" fmla="*/ 242 w 245"/>
                <a:gd name="T7" fmla="*/ 0 h 57"/>
                <a:gd name="T8" fmla="*/ 245 w 245"/>
                <a:gd name="T9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7">
                  <a:moveTo>
                    <a:pt x="245" y="43"/>
                  </a:moveTo>
                  <a:lnTo>
                    <a:pt x="3" y="57"/>
                  </a:lnTo>
                  <a:lnTo>
                    <a:pt x="0" y="14"/>
                  </a:lnTo>
                  <a:lnTo>
                    <a:pt x="242" y="0"/>
                  </a:lnTo>
                  <a:lnTo>
                    <a:pt x="2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reeform 133">
              <a:extLst>
                <a:ext uri="{FF2B5EF4-FFF2-40B4-BE49-F238E27FC236}">
                  <a16:creationId xmlns:a16="http://schemas.microsoft.com/office/drawing/2014/main" id="{47EB367A-71F1-4034-96B3-EA2F3072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138" y="3435351"/>
              <a:ext cx="130175" cy="33338"/>
            </a:xfrm>
            <a:custGeom>
              <a:avLst/>
              <a:gdLst>
                <a:gd name="T0" fmla="*/ 245 w 245"/>
                <a:gd name="T1" fmla="*/ 44 h 64"/>
                <a:gd name="T2" fmla="*/ 4 w 245"/>
                <a:gd name="T3" fmla="*/ 64 h 64"/>
                <a:gd name="T4" fmla="*/ 0 w 245"/>
                <a:gd name="T5" fmla="*/ 21 h 64"/>
                <a:gd name="T6" fmla="*/ 242 w 245"/>
                <a:gd name="T7" fmla="*/ 0 h 64"/>
                <a:gd name="T8" fmla="*/ 245 w 245"/>
                <a:gd name="T9" fmla="*/ 4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4">
                  <a:moveTo>
                    <a:pt x="245" y="44"/>
                  </a:moveTo>
                  <a:lnTo>
                    <a:pt x="4" y="64"/>
                  </a:lnTo>
                  <a:lnTo>
                    <a:pt x="0" y="21"/>
                  </a:lnTo>
                  <a:lnTo>
                    <a:pt x="242" y="0"/>
                  </a:lnTo>
                  <a:lnTo>
                    <a:pt x="24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34">
              <a:extLst>
                <a:ext uri="{FF2B5EF4-FFF2-40B4-BE49-F238E27FC236}">
                  <a16:creationId xmlns:a16="http://schemas.microsoft.com/office/drawing/2014/main" id="{CB444695-BD9F-4197-84F4-B32CABD5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0963" y="3389313"/>
              <a:ext cx="130175" cy="36513"/>
            </a:xfrm>
            <a:custGeom>
              <a:avLst/>
              <a:gdLst>
                <a:gd name="T0" fmla="*/ 246 w 246"/>
                <a:gd name="T1" fmla="*/ 44 h 71"/>
                <a:gd name="T2" fmla="*/ 5 w 246"/>
                <a:gd name="T3" fmla="*/ 71 h 71"/>
                <a:gd name="T4" fmla="*/ 0 w 246"/>
                <a:gd name="T5" fmla="*/ 27 h 71"/>
                <a:gd name="T6" fmla="*/ 242 w 246"/>
                <a:gd name="T7" fmla="*/ 0 h 71"/>
                <a:gd name="T8" fmla="*/ 246 w 246"/>
                <a:gd name="T9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1">
                  <a:moveTo>
                    <a:pt x="246" y="44"/>
                  </a:moveTo>
                  <a:lnTo>
                    <a:pt x="5" y="71"/>
                  </a:lnTo>
                  <a:lnTo>
                    <a:pt x="0" y="27"/>
                  </a:lnTo>
                  <a:lnTo>
                    <a:pt x="242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35">
              <a:extLst>
                <a:ext uri="{FF2B5EF4-FFF2-40B4-BE49-F238E27FC236}">
                  <a16:creationId xmlns:a16="http://schemas.microsoft.com/office/drawing/2014/main" id="{9D3393F2-84C0-4E43-A306-4A7BD02F4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3343276"/>
              <a:ext cx="130175" cy="39688"/>
            </a:xfrm>
            <a:custGeom>
              <a:avLst/>
              <a:gdLst>
                <a:gd name="T0" fmla="*/ 246 w 246"/>
                <a:gd name="T1" fmla="*/ 44 h 77"/>
                <a:gd name="T2" fmla="*/ 5 w 246"/>
                <a:gd name="T3" fmla="*/ 77 h 77"/>
                <a:gd name="T4" fmla="*/ 0 w 246"/>
                <a:gd name="T5" fmla="*/ 33 h 77"/>
                <a:gd name="T6" fmla="*/ 240 w 246"/>
                <a:gd name="T7" fmla="*/ 0 h 77"/>
                <a:gd name="T8" fmla="*/ 246 w 246"/>
                <a:gd name="T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7">
                  <a:moveTo>
                    <a:pt x="246" y="44"/>
                  </a:moveTo>
                  <a:lnTo>
                    <a:pt x="5" y="77"/>
                  </a:lnTo>
                  <a:lnTo>
                    <a:pt x="0" y="33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36">
              <a:extLst>
                <a:ext uri="{FF2B5EF4-FFF2-40B4-BE49-F238E27FC236}">
                  <a16:creationId xmlns:a16="http://schemas.microsoft.com/office/drawing/2014/main" id="{6DFB1C8C-4440-4386-B4B4-278042E3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1438" y="3297238"/>
              <a:ext cx="130175" cy="42863"/>
            </a:xfrm>
            <a:custGeom>
              <a:avLst/>
              <a:gdLst>
                <a:gd name="T0" fmla="*/ 246 w 246"/>
                <a:gd name="T1" fmla="*/ 44 h 83"/>
                <a:gd name="T2" fmla="*/ 6 w 246"/>
                <a:gd name="T3" fmla="*/ 83 h 83"/>
                <a:gd name="T4" fmla="*/ 0 w 246"/>
                <a:gd name="T5" fmla="*/ 40 h 83"/>
                <a:gd name="T6" fmla="*/ 240 w 246"/>
                <a:gd name="T7" fmla="*/ 0 h 83"/>
                <a:gd name="T8" fmla="*/ 246 w 246"/>
                <a:gd name="T9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3">
                  <a:moveTo>
                    <a:pt x="246" y="44"/>
                  </a:moveTo>
                  <a:lnTo>
                    <a:pt x="6" y="83"/>
                  </a:lnTo>
                  <a:lnTo>
                    <a:pt x="0" y="40"/>
                  </a:lnTo>
                  <a:lnTo>
                    <a:pt x="240" y="0"/>
                  </a:lnTo>
                  <a:lnTo>
                    <a:pt x="24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37">
              <a:extLst>
                <a:ext uri="{FF2B5EF4-FFF2-40B4-BE49-F238E27FC236}">
                  <a16:creationId xmlns:a16="http://schemas.microsoft.com/office/drawing/2014/main" id="{73A4954A-87F1-4F70-99B5-BD77A807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5088" y="3251201"/>
              <a:ext cx="130175" cy="46038"/>
            </a:xfrm>
            <a:custGeom>
              <a:avLst/>
              <a:gdLst>
                <a:gd name="T0" fmla="*/ 246 w 246"/>
                <a:gd name="T1" fmla="*/ 42 h 88"/>
                <a:gd name="T2" fmla="*/ 8 w 246"/>
                <a:gd name="T3" fmla="*/ 88 h 88"/>
                <a:gd name="T4" fmla="*/ 0 w 246"/>
                <a:gd name="T5" fmla="*/ 46 h 88"/>
                <a:gd name="T6" fmla="*/ 238 w 246"/>
                <a:gd name="T7" fmla="*/ 0 h 88"/>
                <a:gd name="T8" fmla="*/ 246 w 246"/>
                <a:gd name="T9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8">
                  <a:moveTo>
                    <a:pt x="246" y="42"/>
                  </a:moveTo>
                  <a:lnTo>
                    <a:pt x="8" y="88"/>
                  </a:lnTo>
                  <a:lnTo>
                    <a:pt x="0" y="46"/>
                  </a:lnTo>
                  <a:lnTo>
                    <a:pt x="238" y="0"/>
                  </a:lnTo>
                  <a:lnTo>
                    <a:pt x="24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138">
              <a:extLst>
                <a:ext uri="{FF2B5EF4-FFF2-40B4-BE49-F238E27FC236}">
                  <a16:creationId xmlns:a16="http://schemas.microsoft.com/office/drawing/2014/main" id="{418312BF-9656-4040-BEE9-C2D63C502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1" y="3205163"/>
              <a:ext cx="130175" cy="50800"/>
            </a:xfrm>
            <a:custGeom>
              <a:avLst/>
              <a:gdLst>
                <a:gd name="T0" fmla="*/ 246 w 246"/>
                <a:gd name="T1" fmla="*/ 42 h 95"/>
                <a:gd name="T2" fmla="*/ 9 w 246"/>
                <a:gd name="T3" fmla="*/ 95 h 95"/>
                <a:gd name="T4" fmla="*/ 0 w 246"/>
                <a:gd name="T5" fmla="*/ 51 h 95"/>
                <a:gd name="T6" fmla="*/ 237 w 246"/>
                <a:gd name="T7" fmla="*/ 0 h 95"/>
                <a:gd name="T8" fmla="*/ 246 w 246"/>
                <a:gd name="T9" fmla="*/ 4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5">
                  <a:moveTo>
                    <a:pt x="246" y="42"/>
                  </a:moveTo>
                  <a:lnTo>
                    <a:pt x="9" y="95"/>
                  </a:lnTo>
                  <a:lnTo>
                    <a:pt x="0" y="51"/>
                  </a:lnTo>
                  <a:lnTo>
                    <a:pt x="237" y="0"/>
                  </a:lnTo>
                  <a:lnTo>
                    <a:pt x="24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39">
              <a:extLst>
                <a:ext uri="{FF2B5EF4-FFF2-40B4-BE49-F238E27FC236}">
                  <a16:creationId xmlns:a16="http://schemas.microsoft.com/office/drawing/2014/main" id="{9ED63400-2176-4F65-9866-F1746B634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9213" y="3160713"/>
              <a:ext cx="130175" cy="52388"/>
            </a:xfrm>
            <a:custGeom>
              <a:avLst/>
              <a:gdLst>
                <a:gd name="T0" fmla="*/ 246 w 246"/>
                <a:gd name="T1" fmla="*/ 43 h 100"/>
                <a:gd name="T2" fmla="*/ 11 w 246"/>
                <a:gd name="T3" fmla="*/ 100 h 100"/>
                <a:gd name="T4" fmla="*/ 0 w 246"/>
                <a:gd name="T5" fmla="*/ 59 h 100"/>
                <a:gd name="T6" fmla="*/ 236 w 246"/>
                <a:gd name="T7" fmla="*/ 0 h 100"/>
                <a:gd name="T8" fmla="*/ 246 w 246"/>
                <a:gd name="T9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246" y="43"/>
                  </a:moveTo>
                  <a:lnTo>
                    <a:pt x="11" y="100"/>
                  </a:lnTo>
                  <a:lnTo>
                    <a:pt x="0" y="59"/>
                  </a:lnTo>
                  <a:lnTo>
                    <a:pt x="236" y="0"/>
                  </a:lnTo>
                  <a:lnTo>
                    <a:pt x="24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140">
              <a:extLst>
                <a:ext uri="{FF2B5EF4-FFF2-40B4-BE49-F238E27FC236}">
                  <a16:creationId xmlns:a16="http://schemas.microsoft.com/office/drawing/2014/main" id="{1DFF1674-ADA1-4948-85C8-14459516A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114676"/>
              <a:ext cx="128588" cy="57150"/>
            </a:xfrm>
            <a:custGeom>
              <a:avLst/>
              <a:gdLst>
                <a:gd name="T0" fmla="*/ 245 w 245"/>
                <a:gd name="T1" fmla="*/ 43 h 108"/>
                <a:gd name="T2" fmla="*/ 11 w 245"/>
                <a:gd name="T3" fmla="*/ 108 h 108"/>
                <a:gd name="T4" fmla="*/ 0 w 245"/>
                <a:gd name="T5" fmla="*/ 66 h 108"/>
                <a:gd name="T6" fmla="*/ 234 w 245"/>
                <a:gd name="T7" fmla="*/ 0 h 108"/>
                <a:gd name="T8" fmla="*/ 245 w 245"/>
                <a:gd name="T9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08">
                  <a:moveTo>
                    <a:pt x="245" y="43"/>
                  </a:moveTo>
                  <a:lnTo>
                    <a:pt x="11" y="108"/>
                  </a:lnTo>
                  <a:lnTo>
                    <a:pt x="0" y="66"/>
                  </a:lnTo>
                  <a:lnTo>
                    <a:pt x="234" y="0"/>
                  </a:lnTo>
                  <a:lnTo>
                    <a:pt x="245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141">
              <a:extLst>
                <a:ext uri="{FF2B5EF4-FFF2-40B4-BE49-F238E27FC236}">
                  <a16:creationId xmlns:a16="http://schemas.microsoft.com/office/drawing/2014/main" id="{FDD7E795-E3BF-4A77-90AC-627BF7076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6" y="3070226"/>
              <a:ext cx="128588" cy="60325"/>
            </a:xfrm>
            <a:custGeom>
              <a:avLst/>
              <a:gdLst>
                <a:gd name="T0" fmla="*/ 243 w 243"/>
                <a:gd name="T1" fmla="*/ 42 h 113"/>
                <a:gd name="T2" fmla="*/ 11 w 243"/>
                <a:gd name="T3" fmla="*/ 113 h 113"/>
                <a:gd name="T4" fmla="*/ 0 w 243"/>
                <a:gd name="T5" fmla="*/ 72 h 113"/>
                <a:gd name="T6" fmla="*/ 232 w 243"/>
                <a:gd name="T7" fmla="*/ 0 h 113"/>
                <a:gd name="T8" fmla="*/ 243 w 24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3">
                  <a:moveTo>
                    <a:pt x="243" y="42"/>
                  </a:moveTo>
                  <a:lnTo>
                    <a:pt x="11" y="113"/>
                  </a:lnTo>
                  <a:lnTo>
                    <a:pt x="0" y="72"/>
                  </a:lnTo>
                  <a:lnTo>
                    <a:pt x="232" y="0"/>
                  </a:lnTo>
                  <a:lnTo>
                    <a:pt x="24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42">
              <a:extLst>
                <a:ext uri="{FF2B5EF4-FFF2-40B4-BE49-F238E27FC236}">
                  <a16:creationId xmlns:a16="http://schemas.microsoft.com/office/drawing/2014/main" id="{DA344070-EE31-4378-8D50-3E6BA9C31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6" y="3025776"/>
              <a:ext cx="128588" cy="61913"/>
            </a:xfrm>
            <a:custGeom>
              <a:avLst/>
              <a:gdLst>
                <a:gd name="T0" fmla="*/ 243 w 243"/>
                <a:gd name="T1" fmla="*/ 41 h 117"/>
                <a:gd name="T2" fmla="*/ 14 w 243"/>
                <a:gd name="T3" fmla="*/ 117 h 117"/>
                <a:gd name="T4" fmla="*/ 0 w 243"/>
                <a:gd name="T5" fmla="*/ 76 h 117"/>
                <a:gd name="T6" fmla="*/ 230 w 243"/>
                <a:gd name="T7" fmla="*/ 0 h 117"/>
                <a:gd name="T8" fmla="*/ 243 w 243"/>
                <a:gd name="T9" fmla="*/ 4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17">
                  <a:moveTo>
                    <a:pt x="243" y="41"/>
                  </a:moveTo>
                  <a:lnTo>
                    <a:pt x="14" y="117"/>
                  </a:lnTo>
                  <a:lnTo>
                    <a:pt x="0" y="76"/>
                  </a:lnTo>
                  <a:lnTo>
                    <a:pt x="230" y="0"/>
                  </a:lnTo>
                  <a:lnTo>
                    <a:pt x="243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43">
              <a:extLst>
                <a:ext uri="{FF2B5EF4-FFF2-40B4-BE49-F238E27FC236}">
                  <a16:creationId xmlns:a16="http://schemas.microsoft.com/office/drawing/2014/main" id="{0E56EBE1-D9F8-4B4A-8CB0-9B98F4A0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6" y="2981326"/>
              <a:ext cx="128588" cy="66675"/>
            </a:xfrm>
            <a:custGeom>
              <a:avLst/>
              <a:gdLst>
                <a:gd name="T0" fmla="*/ 242 w 242"/>
                <a:gd name="T1" fmla="*/ 40 h 125"/>
                <a:gd name="T2" fmla="*/ 14 w 242"/>
                <a:gd name="T3" fmla="*/ 125 h 125"/>
                <a:gd name="T4" fmla="*/ 0 w 242"/>
                <a:gd name="T5" fmla="*/ 84 h 125"/>
                <a:gd name="T6" fmla="*/ 228 w 242"/>
                <a:gd name="T7" fmla="*/ 0 h 125"/>
                <a:gd name="T8" fmla="*/ 242 w 242"/>
                <a:gd name="T9" fmla="*/ 4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5">
                  <a:moveTo>
                    <a:pt x="242" y="40"/>
                  </a:moveTo>
                  <a:lnTo>
                    <a:pt x="14" y="125"/>
                  </a:lnTo>
                  <a:lnTo>
                    <a:pt x="0" y="84"/>
                  </a:lnTo>
                  <a:lnTo>
                    <a:pt x="228" y="0"/>
                  </a:lnTo>
                  <a:lnTo>
                    <a:pt x="242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44">
              <a:extLst>
                <a:ext uri="{FF2B5EF4-FFF2-40B4-BE49-F238E27FC236}">
                  <a16:creationId xmlns:a16="http://schemas.microsoft.com/office/drawing/2014/main" id="{DBC620D3-1FBB-428B-8733-C7EF1C82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2938463"/>
              <a:ext cx="128588" cy="68263"/>
            </a:xfrm>
            <a:custGeom>
              <a:avLst/>
              <a:gdLst>
                <a:gd name="T0" fmla="*/ 242 w 242"/>
                <a:gd name="T1" fmla="*/ 41 h 129"/>
                <a:gd name="T2" fmla="*/ 15 w 242"/>
                <a:gd name="T3" fmla="*/ 129 h 129"/>
                <a:gd name="T4" fmla="*/ 0 w 242"/>
                <a:gd name="T5" fmla="*/ 90 h 129"/>
                <a:gd name="T6" fmla="*/ 226 w 242"/>
                <a:gd name="T7" fmla="*/ 0 h 129"/>
                <a:gd name="T8" fmla="*/ 242 w 242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9">
                  <a:moveTo>
                    <a:pt x="242" y="41"/>
                  </a:moveTo>
                  <a:lnTo>
                    <a:pt x="15" y="129"/>
                  </a:lnTo>
                  <a:lnTo>
                    <a:pt x="0" y="90"/>
                  </a:lnTo>
                  <a:lnTo>
                    <a:pt x="226" y="0"/>
                  </a:lnTo>
                  <a:lnTo>
                    <a:pt x="242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45">
              <a:extLst>
                <a:ext uri="{FF2B5EF4-FFF2-40B4-BE49-F238E27FC236}">
                  <a16:creationId xmlns:a16="http://schemas.microsoft.com/office/drawing/2014/main" id="{B053041F-342A-477E-95DE-DEC9B8DFD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1" y="2894013"/>
              <a:ext cx="127000" cy="73025"/>
            </a:xfrm>
            <a:custGeom>
              <a:avLst/>
              <a:gdLst>
                <a:gd name="T0" fmla="*/ 240 w 240"/>
                <a:gd name="T1" fmla="*/ 41 h 136"/>
                <a:gd name="T2" fmla="*/ 17 w 240"/>
                <a:gd name="T3" fmla="*/ 136 h 136"/>
                <a:gd name="T4" fmla="*/ 0 w 240"/>
                <a:gd name="T5" fmla="*/ 96 h 136"/>
                <a:gd name="T6" fmla="*/ 225 w 240"/>
                <a:gd name="T7" fmla="*/ 0 h 136"/>
                <a:gd name="T8" fmla="*/ 240 w 240"/>
                <a:gd name="T9" fmla="*/ 4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6">
                  <a:moveTo>
                    <a:pt x="240" y="41"/>
                  </a:moveTo>
                  <a:lnTo>
                    <a:pt x="17" y="136"/>
                  </a:lnTo>
                  <a:lnTo>
                    <a:pt x="0" y="96"/>
                  </a:lnTo>
                  <a:lnTo>
                    <a:pt x="225" y="0"/>
                  </a:lnTo>
                  <a:lnTo>
                    <a:pt x="24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46">
              <a:extLst>
                <a:ext uri="{FF2B5EF4-FFF2-40B4-BE49-F238E27FC236}">
                  <a16:creationId xmlns:a16="http://schemas.microsoft.com/office/drawing/2014/main" id="{65E4FB9F-CF54-4E76-A6E4-35D56B37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726" y="2851151"/>
              <a:ext cx="125413" cy="74613"/>
            </a:xfrm>
            <a:custGeom>
              <a:avLst/>
              <a:gdLst>
                <a:gd name="T0" fmla="*/ 239 w 239"/>
                <a:gd name="T1" fmla="*/ 40 h 141"/>
                <a:gd name="T2" fmla="*/ 18 w 239"/>
                <a:gd name="T3" fmla="*/ 141 h 141"/>
                <a:gd name="T4" fmla="*/ 0 w 239"/>
                <a:gd name="T5" fmla="*/ 101 h 141"/>
                <a:gd name="T6" fmla="*/ 221 w 239"/>
                <a:gd name="T7" fmla="*/ 0 h 141"/>
                <a:gd name="T8" fmla="*/ 239 w 239"/>
                <a:gd name="T9" fmla="*/ 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1">
                  <a:moveTo>
                    <a:pt x="239" y="40"/>
                  </a:moveTo>
                  <a:lnTo>
                    <a:pt x="18" y="141"/>
                  </a:lnTo>
                  <a:lnTo>
                    <a:pt x="0" y="101"/>
                  </a:lnTo>
                  <a:lnTo>
                    <a:pt x="221" y="0"/>
                  </a:lnTo>
                  <a:lnTo>
                    <a:pt x="23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147">
              <a:extLst>
                <a:ext uri="{FF2B5EF4-FFF2-40B4-BE49-F238E27FC236}">
                  <a16:creationId xmlns:a16="http://schemas.microsoft.com/office/drawing/2014/main" id="{2FFDCC9D-26A5-4C9A-BA95-B964E38FA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1263" y="2809876"/>
              <a:ext cx="125413" cy="77788"/>
            </a:xfrm>
            <a:custGeom>
              <a:avLst/>
              <a:gdLst>
                <a:gd name="T0" fmla="*/ 237 w 237"/>
                <a:gd name="T1" fmla="*/ 38 h 146"/>
                <a:gd name="T2" fmla="*/ 18 w 237"/>
                <a:gd name="T3" fmla="*/ 146 h 146"/>
                <a:gd name="T4" fmla="*/ 0 w 237"/>
                <a:gd name="T5" fmla="*/ 106 h 146"/>
                <a:gd name="T6" fmla="*/ 217 w 237"/>
                <a:gd name="T7" fmla="*/ 0 h 146"/>
                <a:gd name="T8" fmla="*/ 237 w 237"/>
                <a:gd name="T9" fmla="*/ 3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6">
                  <a:moveTo>
                    <a:pt x="237" y="38"/>
                  </a:moveTo>
                  <a:lnTo>
                    <a:pt x="18" y="146"/>
                  </a:lnTo>
                  <a:lnTo>
                    <a:pt x="0" y="106"/>
                  </a:lnTo>
                  <a:lnTo>
                    <a:pt x="217" y="0"/>
                  </a:lnTo>
                  <a:lnTo>
                    <a:pt x="237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48">
              <a:extLst>
                <a:ext uri="{FF2B5EF4-FFF2-40B4-BE49-F238E27FC236}">
                  <a16:creationId xmlns:a16="http://schemas.microsoft.com/office/drawing/2014/main" id="{6F49B038-F839-45A0-A252-6FBD0A3C1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2767013"/>
              <a:ext cx="125413" cy="80963"/>
            </a:xfrm>
            <a:custGeom>
              <a:avLst/>
              <a:gdLst>
                <a:gd name="T0" fmla="*/ 236 w 236"/>
                <a:gd name="T1" fmla="*/ 39 h 151"/>
                <a:gd name="T2" fmla="*/ 21 w 236"/>
                <a:gd name="T3" fmla="*/ 151 h 151"/>
                <a:gd name="T4" fmla="*/ 0 w 236"/>
                <a:gd name="T5" fmla="*/ 113 h 151"/>
                <a:gd name="T6" fmla="*/ 217 w 236"/>
                <a:gd name="T7" fmla="*/ 0 h 151"/>
                <a:gd name="T8" fmla="*/ 236 w 236"/>
                <a:gd name="T9" fmla="*/ 3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1">
                  <a:moveTo>
                    <a:pt x="236" y="39"/>
                  </a:moveTo>
                  <a:lnTo>
                    <a:pt x="21" y="151"/>
                  </a:lnTo>
                  <a:lnTo>
                    <a:pt x="0" y="113"/>
                  </a:lnTo>
                  <a:lnTo>
                    <a:pt x="217" y="0"/>
                  </a:lnTo>
                  <a:lnTo>
                    <a:pt x="236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49">
              <a:extLst>
                <a:ext uri="{FF2B5EF4-FFF2-40B4-BE49-F238E27FC236}">
                  <a16:creationId xmlns:a16="http://schemas.microsoft.com/office/drawing/2014/main" id="{EFBF1698-0E61-4755-9930-988A30867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163" y="2725738"/>
              <a:ext cx="123825" cy="82550"/>
            </a:xfrm>
            <a:custGeom>
              <a:avLst/>
              <a:gdLst>
                <a:gd name="T0" fmla="*/ 233 w 233"/>
                <a:gd name="T1" fmla="*/ 38 h 156"/>
                <a:gd name="T2" fmla="*/ 21 w 233"/>
                <a:gd name="T3" fmla="*/ 156 h 156"/>
                <a:gd name="T4" fmla="*/ 0 w 233"/>
                <a:gd name="T5" fmla="*/ 119 h 156"/>
                <a:gd name="T6" fmla="*/ 213 w 233"/>
                <a:gd name="T7" fmla="*/ 0 h 156"/>
                <a:gd name="T8" fmla="*/ 233 w 233"/>
                <a:gd name="T9" fmla="*/ 3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56">
                  <a:moveTo>
                    <a:pt x="233" y="38"/>
                  </a:moveTo>
                  <a:lnTo>
                    <a:pt x="21" y="156"/>
                  </a:lnTo>
                  <a:lnTo>
                    <a:pt x="0" y="119"/>
                  </a:lnTo>
                  <a:lnTo>
                    <a:pt x="213" y="0"/>
                  </a:lnTo>
                  <a:lnTo>
                    <a:pt x="23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50">
              <a:extLst>
                <a:ext uri="{FF2B5EF4-FFF2-40B4-BE49-F238E27FC236}">
                  <a16:creationId xmlns:a16="http://schemas.microsoft.com/office/drawing/2014/main" id="{A20776B9-0793-4FBE-981D-30AB9BC4A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4113" y="2686051"/>
              <a:ext cx="122238" cy="85725"/>
            </a:xfrm>
            <a:custGeom>
              <a:avLst/>
              <a:gdLst>
                <a:gd name="T0" fmla="*/ 232 w 232"/>
                <a:gd name="T1" fmla="*/ 37 h 162"/>
                <a:gd name="T2" fmla="*/ 21 w 232"/>
                <a:gd name="T3" fmla="*/ 162 h 162"/>
                <a:gd name="T4" fmla="*/ 0 w 232"/>
                <a:gd name="T5" fmla="*/ 124 h 162"/>
                <a:gd name="T6" fmla="*/ 210 w 232"/>
                <a:gd name="T7" fmla="*/ 0 h 162"/>
                <a:gd name="T8" fmla="*/ 232 w 232"/>
                <a:gd name="T9" fmla="*/ 3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2">
                  <a:moveTo>
                    <a:pt x="232" y="37"/>
                  </a:moveTo>
                  <a:lnTo>
                    <a:pt x="21" y="162"/>
                  </a:lnTo>
                  <a:lnTo>
                    <a:pt x="0" y="124"/>
                  </a:lnTo>
                  <a:lnTo>
                    <a:pt x="210" y="0"/>
                  </a:lnTo>
                  <a:lnTo>
                    <a:pt x="23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151">
              <a:extLst>
                <a:ext uri="{FF2B5EF4-FFF2-40B4-BE49-F238E27FC236}">
                  <a16:creationId xmlns:a16="http://schemas.microsoft.com/office/drawing/2014/main" id="{6641FD79-7342-4BBC-A270-170CE8445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1888" y="2646363"/>
              <a:ext cx="122238" cy="87313"/>
            </a:xfrm>
            <a:custGeom>
              <a:avLst/>
              <a:gdLst>
                <a:gd name="T0" fmla="*/ 229 w 229"/>
                <a:gd name="T1" fmla="*/ 35 h 166"/>
                <a:gd name="T2" fmla="*/ 23 w 229"/>
                <a:gd name="T3" fmla="*/ 166 h 166"/>
                <a:gd name="T4" fmla="*/ 0 w 229"/>
                <a:gd name="T5" fmla="*/ 129 h 166"/>
                <a:gd name="T6" fmla="*/ 206 w 229"/>
                <a:gd name="T7" fmla="*/ 0 h 166"/>
                <a:gd name="T8" fmla="*/ 229 w 229"/>
                <a:gd name="T9" fmla="*/ 3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166">
                  <a:moveTo>
                    <a:pt x="229" y="35"/>
                  </a:moveTo>
                  <a:lnTo>
                    <a:pt x="23" y="166"/>
                  </a:lnTo>
                  <a:lnTo>
                    <a:pt x="0" y="129"/>
                  </a:lnTo>
                  <a:lnTo>
                    <a:pt x="206" y="0"/>
                  </a:lnTo>
                  <a:lnTo>
                    <a:pt x="22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152">
              <a:extLst>
                <a:ext uri="{FF2B5EF4-FFF2-40B4-BE49-F238E27FC236}">
                  <a16:creationId xmlns:a16="http://schemas.microsoft.com/office/drawing/2014/main" id="{24658723-10CE-4ED2-9624-1A989CC91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1" y="2605088"/>
              <a:ext cx="119063" cy="92075"/>
            </a:xfrm>
            <a:custGeom>
              <a:avLst/>
              <a:gdLst>
                <a:gd name="T0" fmla="*/ 225 w 225"/>
                <a:gd name="T1" fmla="*/ 37 h 172"/>
                <a:gd name="T2" fmla="*/ 23 w 225"/>
                <a:gd name="T3" fmla="*/ 172 h 172"/>
                <a:gd name="T4" fmla="*/ 0 w 225"/>
                <a:gd name="T5" fmla="*/ 136 h 172"/>
                <a:gd name="T6" fmla="*/ 202 w 225"/>
                <a:gd name="T7" fmla="*/ 0 h 172"/>
                <a:gd name="T8" fmla="*/ 225 w 225"/>
                <a:gd name="T9" fmla="*/ 3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2">
                  <a:moveTo>
                    <a:pt x="225" y="37"/>
                  </a:moveTo>
                  <a:lnTo>
                    <a:pt x="23" y="172"/>
                  </a:lnTo>
                  <a:lnTo>
                    <a:pt x="0" y="136"/>
                  </a:lnTo>
                  <a:lnTo>
                    <a:pt x="202" y="0"/>
                  </a:lnTo>
                  <a:lnTo>
                    <a:pt x="225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153">
              <a:extLst>
                <a:ext uri="{FF2B5EF4-FFF2-40B4-BE49-F238E27FC236}">
                  <a16:creationId xmlns:a16="http://schemas.microsoft.com/office/drawing/2014/main" id="{19FC5629-3815-40B3-9BA8-6F0D59D7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438" y="2566988"/>
              <a:ext cx="119063" cy="93663"/>
            </a:xfrm>
            <a:custGeom>
              <a:avLst/>
              <a:gdLst>
                <a:gd name="T0" fmla="*/ 225 w 225"/>
                <a:gd name="T1" fmla="*/ 36 h 177"/>
                <a:gd name="T2" fmla="*/ 25 w 225"/>
                <a:gd name="T3" fmla="*/ 177 h 177"/>
                <a:gd name="T4" fmla="*/ 0 w 225"/>
                <a:gd name="T5" fmla="*/ 141 h 177"/>
                <a:gd name="T6" fmla="*/ 200 w 225"/>
                <a:gd name="T7" fmla="*/ 0 h 177"/>
                <a:gd name="T8" fmla="*/ 225 w 225"/>
                <a:gd name="T9" fmla="*/ 3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7">
                  <a:moveTo>
                    <a:pt x="225" y="36"/>
                  </a:moveTo>
                  <a:lnTo>
                    <a:pt x="25" y="177"/>
                  </a:lnTo>
                  <a:lnTo>
                    <a:pt x="0" y="141"/>
                  </a:lnTo>
                  <a:lnTo>
                    <a:pt x="200" y="0"/>
                  </a:lnTo>
                  <a:lnTo>
                    <a:pt x="225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154">
              <a:extLst>
                <a:ext uri="{FF2B5EF4-FFF2-40B4-BE49-F238E27FC236}">
                  <a16:creationId xmlns:a16="http://schemas.microsoft.com/office/drawing/2014/main" id="{9C108D59-49C2-40DF-AB6D-5B7E44B2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26" y="2528888"/>
              <a:ext cx="117475" cy="95250"/>
            </a:xfrm>
            <a:custGeom>
              <a:avLst/>
              <a:gdLst>
                <a:gd name="T0" fmla="*/ 220 w 220"/>
                <a:gd name="T1" fmla="*/ 35 h 181"/>
                <a:gd name="T2" fmla="*/ 25 w 220"/>
                <a:gd name="T3" fmla="*/ 181 h 181"/>
                <a:gd name="T4" fmla="*/ 0 w 220"/>
                <a:gd name="T5" fmla="*/ 145 h 181"/>
                <a:gd name="T6" fmla="*/ 194 w 220"/>
                <a:gd name="T7" fmla="*/ 0 h 181"/>
                <a:gd name="T8" fmla="*/ 220 w 220"/>
                <a:gd name="T9" fmla="*/ 3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1">
                  <a:moveTo>
                    <a:pt x="220" y="35"/>
                  </a:moveTo>
                  <a:lnTo>
                    <a:pt x="25" y="181"/>
                  </a:lnTo>
                  <a:lnTo>
                    <a:pt x="0" y="145"/>
                  </a:lnTo>
                  <a:lnTo>
                    <a:pt x="194" y="0"/>
                  </a:lnTo>
                  <a:lnTo>
                    <a:pt x="2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155">
              <a:extLst>
                <a:ext uri="{FF2B5EF4-FFF2-40B4-BE49-F238E27FC236}">
                  <a16:creationId xmlns:a16="http://schemas.microsoft.com/office/drawing/2014/main" id="{8E9BC1B5-2E7D-46A0-8927-A7929C3CE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226" y="2490788"/>
              <a:ext cx="115888" cy="98425"/>
            </a:xfrm>
            <a:custGeom>
              <a:avLst/>
              <a:gdLst>
                <a:gd name="T0" fmla="*/ 218 w 218"/>
                <a:gd name="T1" fmla="*/ 35 h 186"/>
                <a:gd name="T2" fmla="*/ 27 w 218"/>
                <a:gd name="T3" fmla="*/ 186 h 186"/>
                <a:gd name="T4" fmla="*/ 0 w 218"/>
                <a:gd name="T5" fmla="*/ 152 h 186"/>
                <a:gd name="T6" fmla="*/ 192 w 218"/>
                <a:gd name="T7" fmla="*/ 0 h 186"/>
                <a:gd name="T8" fmla="*/ 218 w 218"/>
                <a:gd name="T9" fmla="*/ 3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86">
                  <a:moveTo>
                    <a:pt x="218" y="35"/>
                  </a:moveTo>
                  <a:lnTo>
                    <a:pt x="27" y="186"/>
                  </a:lnTo>
                  <a:lnTo>
                    <a:pt x="0" y="152"/>
                  </a:lnTo>
                  <a:lnTo>
                    <a:pt x="192" y="0"/>
                  </a:lnTo>
                  <a:lnTo>
                    <a:pt x="21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156">
              <a:extLst>
                <a:ext uri="{FF2B5EF4-FFF2-40B4-BE49-F238E27FC236}">
                  <a16:creationId xmlns:a16="http://schemas.microsoft.com/office/drawing/2014/main" id="{5718908A-6A64-4906-98B8-E420F3D5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2454276"/>
              <a:ext cx="114300" cy="100013"/>
            </a:xfrm>
            <a:custGeom>
              <a:avLst/>
              <a:gdLst>
                <a:gd name="T0" fmla="*/ 216 w 216"/>
                <a:gd name="T1" fmla="*/ 33 h 190"/>
                <a:gd name="T2" fmla="*/ 29 w 216"/>
                <a:gd name="T3" fmla="*/ 190 h 190"/>
                <a:gd name="T4" fmla="*/ 0 w 216"/>
                <a:gd name="T5" fmla="*/ 156 h 190"/>
                <a:gd name="T6" fmla="*/ 189 w 216"/>
                <a:gd name="T7" fmla="*/ 0 h 190"/>
                <a:gd name="T8" fmla="*/ 216 w 216"/>
                <a:gd name="T9" fmla="*/ 3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90">
                  <a:moveTo>
                    <a:pt x="216" y="33"/>
                  </a:moveTo>
                  <a:lnTo>
                    <a:pt x="29" y="190"/>
                  </a:lnTo>
                  <a:lnTo>
                    <a:pt x="0" y="156"/>
                  </a:lnTo>
                  <a:lnTo>
                    <a:pt x="189" y="0"/>
                  </a:lnTo>
                  <a:lnTo>
                    <a:pt x="21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157">
              <a:extLst>
                <a:ext uri="{FF2B5EF4-FFF2-40B4-BE49-F238E27FC236}">
                  <a16:creationId xmlns:a16="http://schemas.microsoft.com/office/drawing/2014/main" id="{62D1EFBD-6A9F-42BD-9940-D61065C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2417763"/>
              <a:ext cx="112713" cy="103188"/>
            </a:xfrm>
            <a:custGeom>
              <a:avLst/>
              <a:gdLst>
                <a:gd name="T0" fmla="*/ 213 w 213"/>
                <a:gd name="T1" fmla="*/ 32 h 194"/>
                <a:gd name="T2" fmla="*/ 29 w 213"/>
                <a:gd name="T3" fmla="*/ 194 h 194"/>
                <a:gd name="T4" fmla="*/ 0 w 213"/>
                <a:gd name="T5" fmla="*/ 160 h 194"/>
                <a:gd name="T6" fmla="*/ 185 w 213"/>
                <a:gd name="T7" fmla="*/ 0 h 194"/>
                <a:gd name="T8" fmla="*/ 213 w 213"/>
                <a:gd name="T9" fmla="*/ 3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194">
                  <a:moveTo>
                    <a:pt x="213" y="32"/>
                  </a:moveTo>
                  <a:lnTo>
                    <a:pt x="29" y="194"/>
                  </a:lnTo>
                  <a:lnTo>
                    <a:pt x="0" y="160"/>
                  </a:lnTo>
                  <a:lnTo>
                    <a:pt x="185" y="0"/>
                  </a:lnTo>
                  <a:lnTo>
                    <a:pt x="213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211">
              <a:extLst>
                <a:ext uri="{FF2B5EF4-FFF2-40B4-BE49-F238E27FC236}">
                  <a16:creationId xmlns:a16="http://schemas.microsoft.com/office/drawing/2014/main" id="{60FD4DE5-4CE7-4EB5-AA0E-72FAFD31B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435225"/>
              <a:ext cx="117475" cy="96838"/>
            </a:xfrm>
            <a:custGeom>
              <a:avLst/>
              <a:gdLst>
                <a:gd name="T0" fmla="*/ 26 w 220"/>
                <a:gd name="T1" fmla="*/ 0 h 183"/>
                <a:gd name="T2" fmla="*/ 220 w 220"/>
                <a:gd name="T3" fmla="*/ 149 h 183"/>
                <a:gd name="T4" fmla="*/ 193 w 220"/>
                <a:gd name="T5" fmla="*/ 183 h 183"/>
                <a:gd name="T6" fmla="*/ 0 w 220"/>
                <a:gd name="T7" fmla="*/ 35 h 183"/>
                <a:gd name="T8" fmla="*/ 26 w 220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3">
                  <a:moveTo>
                    <a:pt x="26" y="0"/>
                  </a:moveTo>
                  <a:lnTo>
                    <a:pt x="220" y="149"/>
                  </a:lnTo>
                  <a:lnTo>
                    <a:pt x="193" y="183"/>
                  </a:lnTo>
                  <a:lnTo>
                    <a:pt x="0" y="35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212">
              <a:extLst>
                <a:ext uri="{FF2B5EF4-FFF2-40B4-BE49-F238E27FC236}">
                  <a16:creationId xmlns:a16="http://schemas.microsoft.com/office/drawing/2014/main" id="{9B6FF476-303A-4532-8B67-79AF60085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000" y="2471738"/>
              <a:ext cx="117475" cy="95250"/>
            </a:xfrm>
            <a:custGeom>
              <a:avLst/>
              <a:gdLst>
                <a:gd name="T0" fmla="*/ 24 w 222"/>
                <a:gd name="T1" fmla="*/ 0 h 179"/>
                <a:gd name="T2" fmla="*/ 222 w 222"/>
                <a:gd name="T3" fmla="*/ 144 h 179"/>
                <a:gd name="T4" fmla="*/ 196 w 222"/>
                <a:gd name="T5" fmla="*/ 179 h 179"/>
                <a:gd name="T6" fmla="*/ 0 w 222"/>
                <a:gd name="T7" fmla="*/ 35 h 179"/>
                <a:gd name="T8" fmla="*/ 24 w 222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79">
                  <a:moveTo>
                    <a:pt x="24" y="0"/>
                  </a:moveTo>
                  <a:lnTo>
                    <a:pt x="222" y="144"/>
                  </a:lnTo>
                  <a:lnTo>
                    <a:pt x="196" y="179"/>
                  </a:lnTo>
                  <a:lnTo>
                    <a:pt x="0" y="35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213">
              <a:extLst>
                <a:ext uri="{FF2B5EF4-FFF2-40B4-BE49-F238E27FC236}">
                  <a16:creationId xmlns:a16="http://schemas.microsoft.com/office/drawing/2014/main" id="{02ADD940-DEC0-45F9-A508-37CCB29D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3" y="2508250"/>
              <a:ext cx="119063" cy="93663"/>
            </a:xfrm>
            <a:custGeom>
              <a:avLst/>
              <a:gdLst>
                <a:gd name="T0" fmla="*/ 24 w 224"/>
                <a:gd name="T1" fmla="*/ 0 h 175"/>
                <a:gd name="T2" fmla="*/ 224 w 224"/>
                <a:gd name="T3" fmla="*/ 139 h 175"/>
                <a:gd name="T4" fmla="*/ 201 w 224"/>
                <a:gd name="T5" fmla="*/ 175 h 175"/>
                <a:gd name="T6" fmla="*/ 0 w 224"/>
                <a:gd name="T7" fmla="*/ 36 h 175"/>
                <a:gd name="T8" fmla="*/ 24 w 224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75">
                  <a:moveTo>
                    <a:pt x="24" y="0"/>
                  </a:moveTo>
                  <a:lnTo>
                    <a:pt x="224" y="139"/>
                  </a:lnTo>
                  <a:lnTo>
                    <a:pt x="201" y="175"/>
                  </a:lnTo>
                  <a:lnTo>
                    <a:pt x="0" y="36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214">
              <a:extLst>
                <a:ext uri="{FF2B5EF4-FFF2-40B4-BE49-F238E27FC236}">
                  <a16:creationId xmlns:a16="http://schemas.microsoft.com/office/drawing/2014/main" id="{2ACAF862-FC80-4004-BF97-949787326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6613" y="2546350"/>
              <a:ext cx="119063" cy="90488"/>
            </a:xfrm>
            <a:custGeom>
              <a:avLst/>
              <a:gdLst>
                <a:gd name="T0" fmla="*/ 23 w 227"/>
                <a:gd name="T1" fmla="*/ 0 h 171"/>
                <a:gd name="T2" fmla="*/ 227 w 227"/>
                <a:gd name="T3" fmla="*/ 134 h 171"/>
                <a:gd name="T4" fmla="*/ 204 w 227"/>
                <a:gd name="T5" fmla="*/ 171 h 171"/>
                <a:gd name="T6" fmla="*/ 0 w 227"/>
                <a:gd name="T7" fmla="*/ 38 h 171"/>
                <a:gd name="T8" fmla="*/ 23 w 227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1">
                  <a:moveTo>
                    <a:pt x="23" y="0"/>
                  </a:moveTo>
                  <a:lnTo>
                    <a:pt x="227" y="134"/>
                  </a:lnTo>
                  <a:lnTo>
                    <a:pt x="204" y="171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215">
              <a:extLst>
                <a:ext uri="{FF2B5EF4-FFF2-40B4-BE49-F238E27FC236}">
                  <a16:creationId xmlns:a16="http://schemas.microsoft.com/office/drawing/2014/main" id="{133A2FB8-D3E6-4C73-91BC-548FB7E35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213" y="2584450"/>
              <a:ext cx="122238" cy="88900"/>
            </a:xfrm>
            <a:custGeom>
              <a:avLst/>
              <a:gdLst>
                <a:gd name="T0" fmla="*/ 23 w 230"/>
                <a:gd name="T1" fmla="*/ 0 h 166"/>
                <a:gd name="T2" fmla="*/ 230 w 230"/>
                <a:gd name="T3" fmla="*/ 129 h 166"/>
                <a:gd name="T4" fmla="*/ 207 w 230"/>
                <a:gd name="T5" fmla="*/ 166 h 166"/>
                <a:gd name="T6" fmla="*/ 0 w 230"/>
                <a:gd name="T7" fmla="*/ 38 h 166"/>
                <a:gd name="T8" fmla="*/ 23 w 230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66">
                  <a:moveTo>
                    <a:pt x="23" y="0"/>
                  </a:moveTo>
                  <a:lnTo>
                    <a:pt x="230" y="129"/>
                  </a:lnTo>
                  <a:lnTo>
                    <a:pt x="207" y="166"/>
                  </a:lnTo>
                  <a:lnTo>
                    <a:pt x="0" y="3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216">
              <a:extLst>
                <a:ext uri="{FF2B5EF4-FFF2-40B4-BE49-F238E27FC236}">
                  <a16:creationId xmlns:a16="http://schemas.microsoft.com/office/drawing/2014/main" id="{243D5B6B-4FCF-4D98-82AB-ED9139548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400" y="2624138"/>
              <a:ext cx="122238" cy="85725"/>
            </a:xfrm>
            <a:custGeom>
              <a:avLst/>
              <a:gdLst>
                <a:gd name="T0" fmla="*/ 22 w 232"/>
                <a:gd name="T1" fmla="*/ 0 h 160"/>
                <a:gd name="T2" fmla="*/ 232 w 232"/>
                <a:gd name="T3" fmla="*/ 122 h 160"/>
                <a:gd name="T4" fmla="*/ 211 w 232"/>
                <a:gd name="T5" fmla="*/ 160 h 160"/>
                <a:gd name="T6" fmla="*/ 0 w 232"/>
                <a:gd name="T7" fmla="*/ 37 h 160"/>
                <a:gd name="T8" fmla="*/ 22 w 232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0">
                  <a:moveTo>
                    <a:pt x="22" y="0"/>
                  </a:moveTo>
                  <a:lnTo>
                    <a:pt x="232" y="122"/>
                  </a:lnTo>
                  <a:lnTo>
                    <a:pt x="211" y="160"/>
                  </a:lnTo>
                  <a:lnTo>
                    <a:pt x="0" y="37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217">
              <a:extLst>
                <a:ext uri="{FF2B5EF4-FFF2-40B4-BE49-F238E27FC236}">
                  <a16:creationId xmlns:a16="http://schemas.microsoft.com/office/drawing/2014/main" id="{A1C4B37F-AE78-4DD0-AD3D-92DF0103E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5" y="2663825"/>
              <a:ext cx="123825" cy="82550"/>
            </a:xfrm>
            <a:custGeom>
              <a:avLst/>
              <a:gdLst>
                <a:gd name="T0" fmla="*/ 20 w 234"/>
                <a:gd name="T1" fmla="*/ 0 h 155"/>
                <a:gd name="T2" fmla="*/ 234 w 234"/>
                <a:gd name="T3" fmla="*/ 117 h 155"/>
                <a:gd name="T4" fmla="*/ 213 w 234"/>
                <a:gd name="T5" fmla="*/ 155 h 155"/>
                <a:gd name="T6" fmla="*/ 0 w 234"/>
                <a:gd name="T7" fmla="*/ 39 h 155"/>
                <a:gd name="T8" fmla="*/ 20 w 234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55">
                  <a:moveTo>
                    <a:pt x="20" y="0"/>
                  </a:moveTo>
                  <a:lnTo>
                    <a:pt x="234" y="117"/>
                  </a:lnTo>
                  <a:lnTo>
                    <a:pt x="213" y="155"/>
                  </a:lnTo>
                  <a:lnTo>
                    <a:pt x="0" y="39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218">
              <a:extLst>
                <a:ext uri="{FF2B5EF4-FFF2-40B4-BE49-F238E27FC236}">
                  <a16:creationId xmlns:a16="http://schemas.microsoft.com/office/drawing/2014/main" id="{28B6C1C8-D462-45C2-B42F-C7D36AFB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2950" y="2705100"/>
              <a:ext cx="125413" cy="79375"/>
            </a:xfrm>
            <a:custGeom>
              <a:avLst/>
              <a:gdLst>
                <a:gd name="T0" fmla="*/ 20 w 236"/>
                <a:gd name="T1" fmla="*/ 0 h 150"/>
                <a:gd name="T2" fmla="*/ 236 w 236"/>
                <a:gd name="T3" fmla="*/ 112 h 150"/>
                <a:gd name="T4" fmla="*/ 217 w 236"/>
                <a:gd name="T5" fmla="*/ 150 h 150"/>
                <a:gd name="T6" fmla="*/ 0 w 236"/>
                <a:gd name="T7" fmla="*/ 40 h 150"/>
                <a:gd name="T8" fmla="*/ 20 w 236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0">
                  <a:moveTo>
                    <a:pt x="20" y="0"/>
                  </a:moveTo>
                  <a:lnTo>
                    <a:pt x="236" y="112"/>
                  </a:lnTo>
                  <a:lnTo>
                    <a:pt x="217" y="150"/>
                  </a:lnTo>
                  <a:lnTo>
                    <a:pt x="0" y="4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219">
              <a:extLst>
                <a:ext uri="{FF2B5EF4-FFF2-40B4-BE49-F238E27FC236}">
                  <a16:creationId xmlns:a16="http://schemas.microsoft.com/office/drawing/2014/main" id="{62626040-4156-42C7-B4DA-EEDDFCD6D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313" y="2746375"/>
              <a:ext cx="125413" cy="76200"/>
            </a:xfrm>
            <a:custGeom>
              <a:avLst/>
              <a:gdLst>
                <a:gd name="T0" fmla="*/ 18 w 237"/>
                <a:gd name="T1" fmla="*/ 0 h 145"/>
                <a:gd name="T2" fmla="*/ 237 w 237"/>
                <a:gd name="T3" fmla="*/ 105 h 145"/>
                <a:gd name="T4" fmla="*/ 219 w 237"/>
                <a:gd name="T5" fmla="*/ 145 h 145"/>
                <a:gd name="T6" fmla="*/ 0 w 237"/>
                <a:gd name="T7" fmla="*/ 40 h 145"/>
                <a:gd name="T8" fmla="*/ 18 w 237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5">
                  <a:moveTo>
                    <a:pt x="18" y="0"/>
                  </a:moveTo>
                  <a:lnTo>
                    <a:pt x="237" y="105"/>
                  </a:lnTo>
                  <a:lnTo>
                    <a:pt x="219" y="145"/>
                  </a:lnTo>
                  <a:lnTo>
                    <a:pt x="0" y="4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220">
              <a:extLst>
                <a:ext uri="{FF2B5EF4-FFF2-40B4-BE49-F238E27FC236}">
                  <a16:creationId xmlns:a16="http://schemas.microsoft.com/office/drawing/2014/main" id="{31125C60-D0E5-4916-8D27-C60AC7250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87650"/>
              <a:ext cx="125413" cy="73025"/>
            </a:xfrm>
            <a:custGeom>
              <a:avLst/>
              <a:gdLst>
                <a:gd name="T0" fmla="*/ 16 w 239"/>
                <a:gd name="T1" fmla="*/ 0 h 140"/>
                <a:gd name="T2" fmla="*/ 239 w 239"/>
                <a:gd name="T3" fmla="*/ 100 h 140"/>
                <a:gd name="T4" fmla="*/ 221 w 239"/>
                <a:gd name="T5" fmla="*/ 140 h 140"/>
                <a:gd name="T6" fmla="*/ 0 w 239"/>
                <a:gd name="T7" fmla="*/ 40 h 140"/>
                <a:gd name="T8" fmla="*/ 16 w 2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0">
                  <a:moveTo>
                    <a:pt x="16" y="0"/>
                  </a:moveTo>
                  <a:lnTo>
                    <a:pt x="239" y="100"/>
                  </a:lnTo>
                  <a:lnTo>
                    <a:pt x="221" y="140"/>
                  </a:lnTo>
                  <a:lnTo>
                    <a:pt x="0" y="4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221">
              <a:extLst>
                <a:ext uri="{FF2B5EF4-FFF2-40B4-BE49-F238E27FC236}">
                  <a16:creationId xmlns:a16="http://schemas.microsoft.com/office/drawing/2014/main" id="{2270FFD8-F2C9-4B07-9C4A-4452B4444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213" y="2828925"/>
              <a:ext cx="127000" cy="71438"/>
            </a:xfrm>
            <a:custGeom>
              <a:avLst/>
              <a:gdLst>
                <a:gd name="T0" fmla="*/ 15 w 240"/>
                <a:gd name="T1" fmla="*/ 0 h 134"/>
                <a:gd name="T2" fmla="*/ 240 w 240"/>
                <a:gd name="T3" fmla="*/ 93 h 134"/>
                <a:gd name="T4" fmla="*/ 224 w 240"/>
                <a:gd name="T5" fmla="*/ 134 h 134"/>
                <a:gd name="T6" fmla="*/ 0 w 240"/>
                <a:gd name="T7" fmla="*/ 41 h 134"/>
                <a:gd name="T8" fmla="*/ 15 w 240"/>
                <a:gd name="T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34">
                  <a:moveTo>
                    <a:pt x="15" y="0"/>
                  </a:moveTo>
                  <a:lnTo>
                    <a:pt x="240" y="93"/>
                  </a:lnTo>
                  <a:lnTo>
                    <a:pt x="224" y="134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222">
              <a:extLst>
                <a:ext uri="{FF2B5EF4-FFF2-40B4-BE49-F238E27FC236}">
                  <a16:creationId xmlns:a16="http://schemas.microsoft.com/office/drawing/2014/main" id="{D2FA1BDC-9FE5-41F8-855E-A47441468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750" y="2871788"/>
              <a:ext cx="128588" cy="68263"/>
            </a:xfrm>
            <a:custGeom>
              <a:avLst/>
              <a:gdLst>
                <a:gd name="T0" fmla="*/ 15 w 242"/>
                <a:gd name="T1" fmla="*/ 0 h 128"/>
                <a:gd name="T2" fmla="*/ 242 w 242"/>
                <a:gd name="T3" fmla="*/ 87 h 128"/>
                <a:gd name="T4" fmla="*/ 226 w 242"/>
                <a:gd name="T5" fmla="*/ 128 h 128"/>
                <a:gd name="T6" fmla="*/ 0 w 242"/>
                <a:gd name="T7" fmla="*/ 41 h 128"/>
                <a:gd name="T8" fmla="*/ 15 w 242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8">
                  <a:moveTo>
                    <a:pt x="15" y="0"/>
                  </a:moveTo>
                  <a:lnTo>
                    <a:pt x="242" y="87"/>
                  </a:lnTo>
                  <a:lnTo>
                    <a:pt x="226" y="128"/>
                  </a:lnTo>
                  <a:lnTo>
                    <a:pt x="0" y="41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223">
              <a:extLst>
                <a:ext uri="{FF2B5EF4-FFF2-40B4-BE49-F238E27FC236}">
                  <a16:creationId xmlns:a16="http://schemas.microsoft.com/office/drawing/2014/main" id="{8389AA62-5699-4E3A-8061-49FD7B2A4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75" y="2916238"/>
              <a:ext cx="127000" cy="63500"/>
            </a:xfrm>
            <a:custGeom>
              <a:avLst/>
              <a:gdLst>
                <a:gd name="T0" fmla="*/ 14 w 242"/>
                <a:gd name="T1" fmla="*/ 0 h 121"/>
                <a:gd name="T2" fmla="*/ 242 w 242"/>
                <a:gd name="T3" fmla="*/ 80 h 121"/>
                <a:gd name="T4" fmla="*/ 228 w 242"/>
                <a:gd name="T5" fmla="*/ 121 h 121"/>
                <a:gd name="T6" fmla="*/ 0 w 242"/>
                <a:gd name="T7" fmla="*/ 41 h 121"/>
                <a:gd name="T8" fmla="*/ 14 w 242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1">
                  <a:moveTo>
                    <a:pt x="14" y="0"/>
                  </a:moveTo>
                  <a:lnTo>
                    <a:pt x="242" y="80"/>
                  </a:lnTo>
                  <a:lnTo>
                    <a:pt x="228" y="121"/>
                  </a:lnTo>
                  <a:lnTo>
                    <a:pt x="0" y="41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224">
              <a:extLst>
                <a:ext uri="{FF2B5EF4-FFF2-40B4-BE49-F238E27FC236}">
                  <a16:creationId xmlns:a16="http://schemas.microsoft.com/office/drawing/2014/main" id="{2BD72287-8943-401D-9CC7-EF32BA305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0" y="2959100"/>
              <a:ext cx="128588" cy="61913"/>
            </a:xfrm>
            <a:custGeom>
              <a:avLst/>
              <a:gdLst>
                <a:gd name="T0" fmla="*/ 13 w 245"/>
                <a:gd name="T1" fmla="*/ 0 h 116"/>
                <a:gd name="T2" fmla="*/ 245 w 245"/>
                <a:gd name="T3" fmla="*/ 75 h 116"/>
                <a:gd name="T4" fmla="*/ 232 w 245"/>
                <a:gd name="T5" fmla="*/ 116 h 116"/>
                <a:gd name="T6" fmla="*/ 0 w 245"/>
                <a:gd name="T7" fmla="*/ 41 h 116"/>
                <a:gd name="T8" fmla="*/ 13 w 245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6">
                  <a:moveTo>
                    <a:pt x="13" y="0"/>
                  </a:moveTo>
                  <a:lnTo>
                    <a:pt x="245" y="75"/>
                  </a:lnTo>
                  <a:lnTo>
                    <a:pt x="232" y="116"/>
                  </a:lnTo>
                  <a:lnTo>
                    <a:pt x="0" y="4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225">
              <a:extLst>
                <a:ext uri="{FF2B5EF4-FFF2-40B4-BE49-F238E27FC236}">
                  <a16:creationId xmlns:a16="http://schemas.microsoft.com/office/drawing/2014/main" id="{CFF1CFC6-3C27-4DEB-BFF3-162C7A674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713" y="3003550"/>
              <a:ext cx="130175" cy="57150"/>
            </a:xfrm>
            <a:custGeom>
              <a:avLst/>
              <a:gdLst>
                <a:gd name="T0" fmla="*/ 12 w 246"/>
                <a:gd name="T1" fmla="*/ 0 h 110"/>
                <a:gd name="T2" fmla="*/ 246 w 246"/>
                <a:gd name="T3" fmla="*/ 69 h 110"/>
                <a:gd name="T4" fmla="*/ 233 w 246"/>
                <a:gd name="T5" fmla="*/ 110 h 110"/>
                <a:gd name="T6" fmla="*/ 0 w 246"/>
                <a:gd name="T7" fmla="*/ 41 h 110"/>
                <a:gd name="T8" fmla="*/ 12 w 246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10">
                  <a:moveTo>
                    <a:pt x="12" y="0"/>
                  </a:moveTo>
                  <a:lnTo>
                    <a:pt x="246" y="69"/>
                  </a:lnTo>
                  <a:lnTo>
                    <a:pt x="233" y="110"/>
                  </a:lnTo>
                  <a:lnTo>
                    <a:pt x="0" y="41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226">
              <a:extLst>
                <a:ext uri="{FF2B5EF4-FFF2-40B4-BE49-F238E27FC236}">
                  <a16:creationId xmlns:a16="http://schemas.microsoft.com/office/drawing/2014/main" id="{1E10159F-1546-4CBA-9362-9714182BF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013" y="3046413"/>
              <a:ext cx="130175" cy="55563"/>
            </a:xfrm>
            <a:custGeom>
              <a:avLst/>
              <a:gdLst>
                <a:gd name="T0" fmla="*/ 12 w 246"/>
                <a:gd name="T1" fmla="*/ 0 h 105"/>
                <a:gd name="T2" fmla="*/ 246 w 246"/>
                <a:gd name="T3" fmla="*/ 63 h 105"/>
                <a:gd name="T4" fmla="*/ 235 w 246"/>
                <a:gd name="T5" fmla="*/ 105 h 105"/>
                <a:gd name="T6" fmla="*/ 0 w 246"/>
                <a:gd name="T7" fmla="*/ 43 h 105"/>
                <a:gd name="T8" fmla="*/ 12 w 246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5">
                  <a:moveTo>
                    <a:pt x="12" y="0"/>
                  </a:moveTo>
                  <a:lnTo>
                    <a:pt x="246" y="63"/>
                  </a:lnTo>
                  <a:lnTo>
                    <a:pt x="235" y="105"/>
                  </a:lnTo>
                  <a:lnTo>
                    <a:pt x="0" y="4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227">
              <a:extLst>
                <a:ext uri="{FF2B5EF4-FFF2-40B4-BE49-F238E27FC236}">
                  <a16:creationId xmlns:a16="http://schemas.microsoft.com/office/drawing/2014/main" id="{42F4614A-17D5-4952-9E9E-4051F3678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3092450"/>
              <a:ext cx="130175" cy="52388"/>
            </a:xfrm>
            <a:custGeom>
              <a:avLst/>
              <a:gdLst>
                <a:gd name="T0" fmla="*/ 11 w 246"/>
                <a:gd name="T1" fmla="*/ 0 h 99"/>
                <a:gd name="T2" fmla="*/ 246 w 246"/>
                <a:gd name="T3" fmla="*/ 56 h 99"/>
                <a:gd name="T4" fmla="*/ 236 w 246"/>
                <a:gd name="T5" fmla="*/ 99 h 99"/>
                <a:gd name="T6" fmla="*/ 0 w 246"/>
                <a:gd name="T7" fmla="*/ 42 h 99"/>
                <a:gd name="T8" fmla="*/ 11 w 24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9">
                  <a:moveTo>
                    <a:pt x="11" y="0"/>
                  </a:moveTo>
                  <a:lnTo>
                    <a:pt x="246" y="56"/>
                  </a:lnTo>
                  <a:lnTo>
                    <a:pt x="236" y="99"/>
                  </a:lnTo>
                  <a:lnTo>
                    <a:pt x="0" y="42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228">
              <a:extLst>
                <a:ext uri="{FF2B5EF4-FFF2-40B4-BE49-F238E27FC236}">
                  <a16:creationId xmlns:a16="http://schemas.microsoft.com/office/drawing/2014/main" id="{0F5B06A4-9F02-449E-8993-BB54B5A1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5788" y="3136900"/>
              <a:ext cx="130175" cy="49213"/>
            </a:xfrm>
            <a:custGeom>
              <a:avLst/>
              <a:gdLst>
                <a:gd name="T0" fmla="*/ 9 w 246"/>
                <a:gd name="T1" fmla="*/ 0 h 94"/>
                <a:gd name="T2" fmla="*/ 246 w 246"/>
                <a:gd name="T3" fmla="*/ 50 h 94"/>
                <a:gd name="T4" fmla="*/ 238 w 246"/>
                <a:gd name="T5" fmla="*/ 94 h 94"/>
                <a:gd name="T6" fmla="*/ 0 w 246"/>
                <a:gd name="T7" fmla="*/ 43 h 94"/>
                <a:gd name="T8" fmla="*/ 9 w 246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4">
                  <a:moveTo>
                    <a:pt x="9" y="0"/>
                  </a:moveTo>
                  <a:lnTo>
                    <a:pt x="246" y="50"/>
                  </a:lnTo>
                  <a:lnTo>
                    <a:pt x="238" y="94"/>
                  </a:lnTo>
                  <a:lnTo>
                    <a:pt x="0" y="4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229">
              <a:extLst>
                <a:ext uri="{FF2B5EF4-FFF2-40B4-BE49-F238E27FC236}">
                  <a16:creationId xmlns:a16="http://schemas.microsoft.com/office/drawing/2014/main" id="{B85DB8EF-0290-4D2D-886F-2891CF62A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263" y="3181350"/>
              <a:ext cx="130175" cy="46038"/>
            </a:xfrm>
            <a:custGeom>
              <a:avLst/>
              <a:gdLst>
                <a:gd name="T0" fmla="*/ 8 w 246"/>
                <a:gd name="T1" fmla="*/ 0 h 86"/>
                <a:gd name="T2" fmla="*/ 246 w 246"/>
                <a:gd name="T3" fmla="*/ 44 h 86"/>
                <a:gd name="T4" fmla="*/ 240 w 246"/>
                <a:gd name="T5" fmla="*/ 86 h 86"/>
                <a:gd name="T6" fmla="*/ 0 w 246"/>
                <a:gd name="T7" fmla="*/ 43 h 86"/>
                <a:gd name="T8" fmla="*/ 8 w 246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6">
                  <a:moveTo>
                    <a:pt x="8" y="0"/>
                  </a:moveTo>
                  <a:lnTo>
                    <a:pt x="246" y="44"/>
                  </a:lnTo>
                  <a:lnTo>
                    <a:pt x="240" y="86"/>
                  </a:lnTo>
                  <a:lnTo>
                    <a:pt x="0" y="4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230">
              <a:extLst>
                <a:ext uri="{FF2B5EF4-FFF2-40B4-BE49-F238E27FC236}">
                  <a16:creationId xmlns:a16="http://schemas.microsoft.com/office/drawing/2014/main" id="{55AA5F96-82F2-40EA-B7F1-48F29E277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325" y="3227388"/>
              <a:ext cx="130175" cy="42863"/>
            </a:xfrm>
            <a:custGeom>
              <a:avLst/>
              <a:gdLst>
                <a:gd name="T0" fmla="*/ 6 w 246"/>
                <a:gd name="T1" fmla="*/ 0 h 81"/>
                <a:gd name="T2" fmla="*/ 246 w 246"/>
                <a:gd name="T3" fmla="*/ 37 h 81"/>
                <a:gd name="T4" fmla="*/ 239 w 246"/>
                <a:gd name="T5" fmla="*/ 81 h 81"/>
                <a:gd name="T6" fmla="*/ 0 w 246"/>
                <a:gd name="T7" fmla="*/ 44 h 81"/>
                <a:gd name="T8" fmla="*/ 6 w 246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1">
                  <a:moveTo>
                    <a:pt x="6" y="0"/>
                  </a:moveTo>
                  <a:lnTo>
                    <a:pt x="246" y="37"/>
                  </a:lnTo>
                  <a:lnTo>
                    <a:pt x="239" y="81"/>
                  </a:lnTo>
                  <a:lnTo>
                    <a:pt x="0" y="44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231">
              <a:extLst>
                <a:ext uri="{FF2B5EF4-FFF2-40B4-BE49-F238E27FC236}">
                  <a16:creationId xmlns:a16="http://schemas.microsoft.com/office/drawing/2014/main" id="{1FB29BBD-76C8-44D2-9996-547ED09A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3273425"/>
              <a:ext cx="130175" cy="38100"/>
            </a:xfrm>
            <a:custGeom>
              <a:avLst/>
              <a:gdLst>
                <a:gd name="T0" fmla="*/ 7 w 246"/>
                <a:gd name="T1" fmla="*/ 0 h 74"/>
                <a:gd name="T2" fmla="*/ 246 w 246"/>
                <a:gd name="T3" fmla="*/ 32 h 74"/>
                <a:gd name="T4" fmla="*/ 241 w 246"/>
                <a:gd name="T5" fmla="*/ 74 h 74"/>
                <a:gd name="T6" fmla="*/ 0 w 246"/>
                <a:gd name="T7" fmla="*/ 44 h 74"/>
                <a:gd name="T8" fmla="*/ 7 w 246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4">
                  <a:moveTo>
                    <a:pt x="7" y="0"/>
                  </a:moveTo>
                  <a:lnTo>
                    <a:pt x="246" y="32"/>
                  </a:lnTo>
                  <a:lnTo>
                    <a:pt x="241" y="74"/>
                  </a:lnTo>
                  <a:lnTo>
                    <a:pt x="0" y="44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232">
              <a:extLst>
                <a:ext uri="{FF2B5EF4-FFF2-40B4-BE49-F238E27FC236}">
                  <a16:creationId xmlns:a16="http://schemas.microsoft.com/office/drawing/2014/main" id="{BACE4554-35EC-4AE3-8B9C-B1D633C10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3319463"/>
              <a:ext cx="130175" cy="34925"/>
            </a:xfrm>
            <a:custGeom>
              <a:avLst/>
              <a:gdLst>
                <a:gd name="T0" fmla="*/ 4 w 245"/>
                <a:gd name="T1" fmla="*/ 0 h 68"/>
                <a:gd name="T2" fmla="*/ 245 w 245"/>
                <a:gd name="T3" fmla="*/ 25 h 68"/>
                <a:gd name="T4" fmla="*/ 241 w 245"/>
                <a:gd name="T5" fmla="*/ 68 h 68"/>
                <a:gd name="T6" fmla="*/ 0 w 245"/>
                <a:gd name="T7" fmla="*/ 44 h 68"/>
                <a:gd name="T8" fmla="*/ 4 w 245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8">
                  <a:moveTo>
                    <a:pt x="4" y="0"/>
                  </a:moveTo>
                  <a:lnTo>
                    <a:pt x="245" y="25"/>
                  </a:lnTo>
                  <a:lnTo>
                    <a:pt x="241" y="68"/>
                  </a:lnTo>
                  <a:lnTo>
                    <a:pt x="0" y="44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233">
              <a:extLst>
                <a:ext uri="{FF2B5EF4-FFF2-40B4-BE49-F238E27FC236}">
                  <a16:creationId xmlns:a16="http://schemas.microsoft.com/office/drawing/2014/main" id="{AF03F249-22DC-4B48-84CF-9252E5438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3365500"/>
              <a:ext cx="130175" cy="31750"/>
            </a:xfrm>
            <a:custGeom>
              <a:avLst/>
              <a:gdLst>
                <a:gd name="T0" fmla="*/ 3 w 245"/>
                <a:gd name="T1" fmla="*/ 0 h 62"/>
                <a:gd name="T2" fmla="*/ 245 w 245"/>
                <a:gd name="T3" fmla="*/ 18 h 62"/>
                <a:gd name="T4" fmla="*/ 241 w 245"/>
                <a:gd name="T5" fmla="*/ 62 h 62"/>
                <a:gd name="T6" fmla="*/ 0 w 245"/>
                <a:gd name="T7" fmla="*/ 44 h 62"/>
                <a:gd name="T8" fmla="*/ 3 w 245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62">
                  <a:moveTo>
                    <a:pt x="3" y="0"/>
                  </a:moveTo>
                  <a:lnTo>
                    <a:pt x="245" y="18"/>
                  </a:lnTo>
                  <a:lnTo>
                    <a:pt x="241" y="62"/>
                  </a:lnTo>
                  <a:lnTo>
                    <a:pt x="0" y="44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234">
              <a:extLst>
                <a:ext uri="{FF2B5EF4-FFF2-40B4-BE49-F238E27FC236}">
                  <a16:creationId xmlns:a16="http://schemas.microsoft.com/office/drawing/2014/main" id="{DD6CFBE4-A598-4D93-8B52-425362ED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3411538"/>
              <a:ext cx="128588" cy="28575"/>
            </a:xfrm>
            <a:custGeom>
              <a:avLst/>
              <a:gdLst>
                <a:gd name="T0" fmla="*/ 2 w 244"/>
                <a:gd name="T1" fmla="*/ 0 h 55"/>
                <a:gd name="T2" fmla="*/ 244 w 244"/>
                <a:gd name="T3" fmla="*/ 11 h 55"/>
                <a:gd name="T4" fmla="*/ 242 w 244"/>
                <a:gd name="T5" fmla="*/ 55 h 55"/>
                <a:gd name="T6" fmla="*/ 0 w 244"/>
                <a:gd name="T7" fmla="*/ 43 h 55"/>
                <a:gd name="T8" fmla="*/ 2 w 244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55">
                  <a:moveTo>
                    <a:pt x="2" y="0"/>
                  </a:moveTo>
                  <a:lnTo>
                    <a:pt x="244" y="11"/>
                  </a:lnTo>
                  <a:lnTo>
                    <a:pt x="242" y="55"/>
                  </a:lnTo>
                  <a:lnTo>
                    <a:pt x="0" y="4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235">
              <a:extLst>
                <a:ext uri="{FF2B5EF4-FFF2-40B4-BE49-F238E27FC236}">
                  <a16:creationId xmlns:a16="http://schemas.microsoft.com/office/drawing/2014/main" id="{48AA15DE-4E43-492B-9D2C-20260B1F6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457575"/>
              <a:ext cx="128588" cy="25400"/>
            </a:xfrm>
            <a:custGeom>
              <a:avLst/>
              <a:gdLst>
                <a:gd name="T0" fmla="*/ 0 w 243"/>
                <a:gd name="T1" fmla="*/ 0 h 48"/>
                <a:gd name="T2" fmla="*/ 243 w 243"/>
                <a:gd name="T3" fmla="*/ 6 h 48"/>
                <a:gd name="T4" fmla="*/ 242 w 243"/>
                <a:gd name="T5" fmla="*/ 48 h 48"/>
                <a:gd name="T6" fmla="*/ 0 w 243"/>
                <a:gd name="T7" fmla="*/ 43 h 48"/>
                <a:gd name="T8" fmla="*/ 0 w 243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48">
                  <a:moveTo>
                    <a:pt x="0" y="0"/>
                  </a:moveTo>
                  <a:lnTo>
                    <a:pt x="243" y="6"/>
                  </a:lnTo>
                  <a:lnTo>
                    <a:pt x="242" y="48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236">
              <a:extLst>
                <a:ext uri="{FF2B5EF4-FFF2-40B4-BE49-F238E27FC236}">
                  <a16:creationId xmlns:a16="http://schemas.microsoft.com/office/drawing/2014/main" id="{7DAFBEF4-F207-439B-A1AB-0EED9EEC8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503613"/>
              <a:ext cx="127000" cy="23813"/>
            </a:xfrm>
            <a:custGeom>
              <a:avLst/>
              <a:gdLst>
                <a:gd name="T0" fmla="*/ 0 w 242"/>
                <a:gd name="T1" fmla="*/ 1 h 45"/>
                <a:gd name="T2" fmla="*/ 242 w 242"/>
                <a:gd name="T3" fmla="*/ 0 h 45"/>
                <a:gd name="T4" fmla="*/ 242 w 242"/>
                <a:gd name="T5" fmla="*/ 43 h 45"/>
                <a:gd name="T6" fmla="*/ 0 w 242"/>
                <a:gd name="T7" fmla="*/ 45 h 45"/>
                <a:gd name="T8" fmla="*/ 0 w 242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45">
                  <a:moveTo>
                    <a:pt x="0" y="1"/>
                  </a:moveTo>
                  <a:lnTo>
                    <a:pt x="242" y="0"/>
                  </a:lnTo>
                  <a:lnTo>
                    <a:pt x="242" y="43"/>
                  </a:lnTo>
                  <a:lnTo>
                    <a:pt x="0" y="4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237">
              <a:extLst>
                <a:ext uri="{FF2B5EF4-FFF2-40B4-BE49-F238E27FC236}">
                  <a16:creationId xmlns:a16="http://schemas.microsoft.com/office/drawing/2014/main" id="{2DC48E8D-5549-4C4C-AAD9-6E1FE7EF0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3546475"/>
              <a:ext cx="128588" cy="26988"/>
            </a:xfrm>
            <a:custGeom>
              <a:avLst/>
              <a:gdLst>
                <a:gd name="T0" fmla="*/ 0 w 243"/>
                <a:gd name="T1" fmla="*/ 7 h 51"/>
                <a:gd name="T2" fmla="*/ 242 w 243"/>
                <a:gd name="T3" fmla="*/ 0 h 51"/>
                <a:gd name="T4" fmla="*/ 243 w 243"/>
                <a:gd name="T5" fmla="*/ 43 h 51"/>
                <a:gd name="T6" fmla="*/ 1 w 243"/>
                <a:gd name="T7" fmla="*/ 51 h 51"/>
                <a:gd name="T8" fmla="*/ 0 w 243"/>
                <a:gd name="T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51">
                  <a:moveTo>
                    <a:pt x="0" y="7"/>
                  </a:moveTo>
                  <a:lnTo>
                    <a:pt x="242" y="0"/>
                  </a:lnTo>
                  <a:lnTo>
                    <a:pt x="243" y="43"/>
                  </a:lnTo>
                  <a:lnTo>
                    <a:pt x="1" y="51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238">
              <a:extLst>
                <a:ext uri="{FF2B5EF4-FFF2-40B4-BE49-F238E27FC236}">
                  <a16:creationId xmlns:a16="http://schemas.microsoft.com/office/drawing/2014/main" id="{62C7A77B-2BCC-4302-B4C2-B0FFC805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5" y="3589338"/>
              <a:ext cx="128588" cy="30163"/>
            </a:xfrm>
            <a:custGeom>
              <a:avLst/>
              <a:gdLst>
                <a:gd name="T0" fmla="*/ 0 w 245"/>
                <a:gd name="T1" fmla="*/ 14 h 56"/>
                <a:gd name="T2" fmla="*/ 242 w 245"/>
                <a:gd name="T3" fmla="*/ 0 h 56"/>
                <a:gd name="T4" fmla="*/ 245 w 245"/>
                <a:gd name="T5" fmla="*/ 42 h 56"/>
                <a:gd name="T6" fmla="*/ 3 w 245"/>
                <a:gd name="T7" fmla="*/ 56 h 56"/>
                <a:gd name="T8" fmla="*/ 0 w 245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56">
                  <a:moveTo>
                    <a:pt x="0" y="14"/>
                  </a:moveTo>
                  <a:lnTo>
                    <a:pt x="242" y="0"/>
                  </a:lnTo>
                  <a:lnTo>
                    <a:pt x="245" y="42"/>
                  </a:lnTo>
                  <a:lnTo>
                    <a:pt x="3" y="56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239">
              <a:extLst>
                <a:ext uri="{FF2B5EF4-FFF2-40B4-BE49-F238E27FC236}">
                  <a16:creationId xmlns:a16="http://schemas.microsoft.com/office/drawing/2014/main" id="{87328C2D-C3F0-42F6-B083-FFCE3CE0B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513" y="3632200"/>
              <a:ext cx="130175" cy="33338"/>
            </a:xfrm>
            <a:custGeom>
              <a:avLst/>
              <a:gdLst>
                <a:gd name="T0" fmla="*/ 0 w 246"/>
                <a:gd name="T1" fmla="*/ 21 h 64"/>
                <a:gd name="T2" fmla="*/ 242 w 246"/>
                <a:gd name="T3" fmla="*/ 0 h 64"/>
                <a:gd name="T4" fmla="*/ 246 w 246"/>
                <a:gd name="T5" fmla="*/ 44 h 64"/>
                <a:gd name="T6" fmla="*/ 4 w 246"/>
                <a:gd name="T7" fmla="*/ 64 h 64"/>
                <a:gd name="T8" fmla="*/ 0 w 246"/>
                <a:gd name="T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64">
                  <a:moveTo>
                    <a:pt x="0" y="21"/>
                  </a:moveTo>
                  <a:lnTo>
                    <a:pt x="242" y="0"/>
                  </a:lnTo>
                  <a:lnTo>
                    <a:pt x="246" y="44"/>
                  </a:lnTo>
                  <a:lnTo>
                    <a:pt x="4" y="64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240">
              <a:extLst>
                <a:ext uri="{FF2B5EF4-FFF2-40B4-BE49-F238E27FC236}">
                  <a16:creationId xmlns:a16="http://schemas.microsoft.com/office/drawing/2014/main" id="{8AF6B313-4B2E-4FA1-8E38-32A41ECD8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688" y="3675063"/>
              <a:ext cx="130175" cy="38100"/>
            </a:xfrm>
            <a:custGeom>
              <a:avLst/>
              <a:gdLst>
                <a:gd name="T0" fmla="*/ 0 w 246"/>
                <a:gd name="T1" fmla="*/ 27 h 71"/>
                <a:gd name="T2" fmla="*/ 241 w 246"/>
                <a:gd name="T3" fmla="*/ 0 h 71"/>
                <a:gd name="T4" fmla="*/ 246 w 246"/>
                <a:gd name="T5" fmla="*/ 44 h 71"/>
                <a:gd name="T6" fmla="*/ 4 w 246"/>
                <a:gd name="T7" fmla="*/ 71 h 71"/>
                <a:gd name="T8" fmla="*/ 0 w 246"/>
                <a:gd name="T9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1">
                  <a:moveTo>
                    <a:pt x="0" y="27"/>
                  </a:moveTo>
                  <a:lnTo>
                    <a:pt x="241" y="0"/>
                  </a:lnTo>
                  <a:lnTo>
                    <a:pt x="246" y="44"/>
                  </a:lnTo>
                  <a:lnTo>
                    <a:pt x="4" y="71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241">
              <a:extLst>
                <a:ext uri="{FF2B5EF4-FFF2-40B4-BE49-F238E27FC236}">
                  <a16:creationId xmlns:a16="http://schemas.microsoft.com/office/drawing/2014/main" id="{1AC12D91-DD24-4E73-A341-8233A498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3717925"/>
              <a:ext cx="130175" cy="41275"/>
            </a:xfrm>
            <a:custGeom>
              <a:avLst/>
              <a:gdLst>
                <a:gd name="T0" fmla="*/ 0 w 246"/>
                <a:gd name="T1" fmla="*/ 33 h 77"/>
                <a:gd name="T2" fmla="*/ 241 w 246"/>
                <a:gd name="T3" fmla="*/ 0 h 77"/>
                <a:gd name="T4" fmla="*/ 246 w 246"/>
                <a:gd name="T5" fmla="*/ 43 h 77"/>
                <a:gd name="T6" fmla="*/ 5 w 246"/>
                <a:gd name="T7" fmla="*/ 77 h 77"/>
                <a:gd name="T8" fmla="*/ 0 w 246"/>
                <a:gd name="T9" fmla="*/ 3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77">
                  <a:moveTo>
                    <a:pt x="0" y="33"/>
                  </a:moveTo>
                  <a:lnTo>
                    <a:pt x="241" y="0"/>
                  </a:lnTo>
                  <a:lnTo>
                    <a:pt x="246" y="43"/>
                  </a:lnTo>
                  <a:lnTo>
                    <a:pt x="5" y="77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242">
              <a:extLst>
                <a:ext uri="{FF2B5EF4-FFF2-40B4-BE49-F238E27FC236}">
                  <a16:creationId xmlns:a16="http://schemas.microsoft.com/office/drawing/2014/main" id="{0D8ED32F-5E4D-4206-B6B7-9FC55FADD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3760788"/>
              <a:ext cx="130175" cy="44450"/>
            </a:xfrm>
            <a:custGeom>
              <a:avLst/>
              <a:gdLst>
                <a:gd name="T0" fmla="*/ 0 w 246"/>
                <a:gd name="T1" fmla="*/ 39 h 83"/>
                <a:gd name="T2" fmla="*/ 240 w 246"/>
                <a:gd name="T3" fmla="*/ 0 h 83"/>
                <a:gd name="T4" fmla="*/ 246 w 246"/>
                <a:gd name="T5" fmla="*/ 43 h 83"/>
                <a:gd name="T6" fmla="*/ 6 w 246"/>
                <a:gd name="T7" fmla="*/ 83 h 83"/>
                <a:gd name="T8" fmla="*/ 0 w 246"/>
                <a:gd name="T9" fmla="*/ 3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3">
                  <a:moveTo>
                    <a:pt x="0" y="39"/>
                  </a:moveTo>
                  <a:lnTo>
                    <a:pt x="240" y="0"/>
                  </a:lnTo>
                  <a:lnTo>
                    <a:pt x="246" y="43"/>
                  </a:lnTo>
                  <a:lnTo>
                    <a:pt x="6" y="83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243">
              <a:extLst>
                <a:ext uri="{FF2B5EF4-FFF2-40B4-BE49-F238E27FC236}">
                  <a16:creationId xmlns:a16="http://schemas.microsoft.com/office/drawing/2014/main" id="{55509DEE-CB3B-43F6-916F-634312D13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563" y="3803650"/>
              <a:ext cx="130175" cy="46038"/>
            </a:xfrm>
            <a:custGeom>
              <a:avLst/>
              <a:gdLst>
                <a:gd name="T0" fmla="*/ 0 w 246"/>
                <a:gd name="T1" fmla="*/ 46 h 89"/>
                <a:gd name="T2" fmla="*/ 237 w 246"/>
                <a:gd name="T3" fmla="*/ 0 h 89"/>
                <a:gd name="T4" fmla="*/ 246 w 246"/>
                <a:gd name="T5" fmla="*/ 43 h 89"/>
                <a:gd name="T6" fmla="*/ 8 w 246"/>
                <a:gd name="T7" fmla="*/ 89 h 89"/>
                <a:gd name="T8" fmla="*/ 0 w 246"/>
                <a:gd name="T9" fmla="*/ 4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89">
                  <a:moveTo>
                    <a:pt x="0" y="46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8" y="89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244">
              <a:extLst>
                <a:ext uri="{FF2B5EF4-FFF2-40B4-BE49-F238E27FC236}">
                  <a16:creationId xmlns:a16="http://schemas.microsoft.com/office/drawing/2014/main" id="{ADBF02C0-A3F2-4F9B-9B34-54707C99D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0" y="3844925"/>
              <a:ext cx="130175" cy="50800"/>
            </a:xfrm>
            <a:custGeom>
              <a:avLst/>
              <a:gdLst>
                <a:gd name="T0" fmla="*/ 0 w 246"/>
                <a:gd name="T1" fmla="*/ 52 h 96"/>
                <a:gd name="T2" fmla="*/ 237 w 246"/>
                <a:gd name="T3" fmla="*/ 0 h 96"/>
                <a:gd name="T4" fmla="*/ 246 w 246"/>
                <a:gd name="T5" fmla="*/ 43 h 96"/>
                <a:gd name="T6" fmla="*/ 9 w 246"/>
                <a:gd name="T7" fmla="*/ 96 h 96"/>
                <a:gd name="T8" fmla="*/ 0 w 246"/>
                <a:gd name="T9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96">
                  <a:moveTo>
                    <a:pt x="0" y="52"/>
                  </a:moveTo>
                  <a:lnTo>
                    <a:pt x="237" y="0"/>
                  </a:lnTo>
                  <a:lnTo>
                    <a:pt x="246" y="43"/>
                  </a:lnTo>
                  <a:lnTo>
                    <a:pt x="9" y="96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245">
              <a:extLst>
                <a:ext uri="{FF2B5EF4-FFF2-40B4-BE49-F238E27FC236}">
                  <a16:creationId xmlns:a16="http://schemas.microsoft.com/office/drawing/2014/main" id="{91A5F30A-AE67-4230-AE92-301B54A9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3887788"/>
              <a:ext cx="130175" cy="53975"/>
            </a:xfrm>
            <a:custGeom>
              <a:avLst/>
              <a:gdLst>
                <a:gd name="T0" fmla="*/ 0 w 246"/>
                <a:gd name="T1" fmla="*/ 57 h 100"/>
                <a:gd name="T2" fmla="*/ 235 w 246"/>
                <a:gd name="T3" fmla="*/ 0 h 100"/>
                <a:gd name="T4" fmla="*/ 246 w 246"/>
                <a:gd name="T5" fmla="*/ 42 h 100"/>
                <a:gd name="T6" fmla="*/ 10 w 246"/>
                <a:gd name="T7" fmla="*/ 100 h 100"/>
                <a:gd name="T8" fmla="*/ 0 w 246"/>
                <a:gd name="T9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0" y="57"/>
                  </a:moveTo>
                  <a:lnTo>
                    <a:pt x="235" y="0"/>
                  </a:lnTo>
                  <a:lnTo>
                    <a:pt x="246" y="42"/>
                  </a:lnTo>
                  <a:lnTo>
                    <a:pt x="10" y="100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246">
              <a:extLst>
                <a:ext uri="{FF2B5EF4-FFF2-40B4-BE49-F238E27FC236}">
                  <a16:creationId xmlns:a16="http://schemas.microsoft.com/office/drawing/2014/main" id="{4BD73B3C-7959-4F73-BB42-E9AAAAB1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3930650"/>
              <a:ext cx="128588" cy="55563"/>
            </a:xfrm>
            <a:custGeom>
              <a:avLst/>
              <a:gdLst>
                <a:gd name="T0" fmla="*/ 0 w 245"/>
                <a:gd name="T1" fmla="*/ 64 h 106"/>
                <a:gd name="T2" fmla="*/ 233 w 245"/>
                <a:gd name="T3" fmla="*/ 0 h 106"/>
                <a:gd name="T4" fmla="*/ 245 w 245"/>
                <a:gd name="T5" fmla="*/ 41 h 106"/>
                <a:gd name="T6" fmla="*/ 11 w 245"/>
                <a:gd name="T7" fmla="*/ 106 h 106"/>
                <a:gd name="T8" fmla="*/ 0 w 245"/>
                <a:gd name="T9" fmla="*/ 6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06">
                  <a:moveTo>
                    <a:pt x="0" y="64"/>
                  </a:moveTo>
                  <a:lnTo>
                    <a:pt x="233" y="0"/>
                  </a:lnTo>
                  <a:lnTo>
                    <a:pt x="245" y="41"/>
                  </a:lnTo>
                  <a:lnTo>
                    <a:pt x="11" y="106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247">
              <a:extLst>
                <a:ext uri="{FF2B5EF4-FFF2-40B4-BE49-F238E27FC236}">
                  <a16:creationId xmlns:a16="http://schemas.microsoft.com/office/drawing/2014/main" id="{0E5EB111-EA1A-4794-B7B7-9D368E47C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5" y="3971925"/>
              <a:ext cx="130175" cy="58738"/>
            </a:xfrm>
            <a:custGeom>
              <a:avLst/>
              <a:gdLst>
                <a:gd name="T0" fmla="*/ 0 w 245"/>
                <a:gd name="T1" fmla="*/ 71 h 113"/>
                <a:gd name="T2" fmla="*/ 234 w 245"/>
                <a:gd name="T3" fmla="*/ 0 h 113"/>
                <a:gd name="T4" fmla="*/ 245 w 245"/>
                <a:gd name="T5" fmla="*/ 41 h 113"/>
                <a:gd name="T6" fmla="*/ 13 w 245"/>
                <a:gd name="T7" fmla="*/ 113 h 113"/>
                <a:gd name="T8" fmla="*/ 0 w 245"/>
                <a:gd name="T9" fmla="*/ 7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3">
                  <a:moveTo>
                    <a:pt x="0" y="71"/>
                  </a:moveTo>
                  <a:lnTo>
                    <a:pt x="234" y="0"/>
                  </a:lnTo>
                  <a:lnTo>
                    <a:pt x="245" y="41"/>
                  </a:lnTo>
                  <a:lnTo>
                    <a:pt x="13" y="113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248">
              <a:extLst>
                <a:ext uri="{FF2B5EF4-FFF2-40B4-BE49-F238E27FC236}">
                  <a16:creationId xmlns:a16="http://schemas.microsoft.com/office/drawing/2014/main" id="{B302FC2C-476A-47B7-91D5-76D03BC19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363" y="4013200"/>
              <a:ext cx="128588" cy="63500"/>
            </a:xfrm>
            <a:custGeom>
              <a:avLst/>
              <a:gdLst>
                <a:gd name="T0" fmla="*/ 0 w 243"/>
                <a:gd name="T1" fmla="*/ 77 h 120"/>
                <a:gd name="T2" fmla="*/ 229 w 243"/>
                <a:gd name="T3" fmla="*/ 0 h 120"/>
                <a:gd name="T4" fmla="*/ 243 w 243"/>
                <a:gd name="T5" fmla="*/ 41 h 120"/>
                <a:gd name="T6" fmla="*/ 13 w 243"/>
                <a:gd name="T7" fmla="*/ 120 h 120"/>
                <a:gd name="T8" fmla="*/ 0 w 243"/>
                <a:gd name="T9" fmla="*/ 7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120">
                  <a:moveTo>
                    <a:pt x="0" y="77"/>
                  </a:moveTo>
                  <a:lnTo>
                    <a:pt x="229" y="0"/>
                  </a:lnTo>
                  <a:lnTo>
                    <a:pt x="243" y="41"/>
                  </a:lnTo>
                  <a:lnTo>
                    <a:pt x="13" y="120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249">
              <a:extLst>
                <a:ext uri="{FF2B5EF4-FFF2-40B4-BE49-F238E27FC236}">
                  <a16:creationId xmlns:a16="http://schemas.microsoft.com/office/drawing/2014/main" id="{B8D12EAE-7371-4E9D-A46C-70AD8769C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063" y="4054475"/>
              <a:ext cx="128588" cy="65088"/>
            </a:xfrm>
            <a:custGeom>
              <a:avLst/>
              <a:gdLst>
                <a:gd name="T0" fmla="*/ 0 w 242"/>
                <a:gd name="T1" fmla="*/ 83 h 124"/>
                <a:gd name="T2" fmla="*/ 228 w 242"/>
                <a:gd name="T3" fmla="*/ 0 h 124"/>
                <a:gd name="T4" fmla="*/ 242 w 242"/>
                <a:gd name="T5" fmla="*/ 39 h 124"/>
                <a:gd name="T6" fmla="*/ 14 w 242"/>
                <a:gd name="T7" fmla="*/ 124 h 124"/>
                <a:gd name="T8" fmla="*/ 0 w 242"/>
                <a:gd name="T9" fmla="*/ 8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24">
                  <a:moveTo>
                    <a:pt x="0" y="83"/>
                  </a:moveTo>
                  <a:lnTo>
                    <a:pt x="228" y="0"/>
                  </a:lnTo>
                  <a:lnTo>
                    <a:pt x="242" y="39"/>
                  </a:lnTo>
                  <a:lnTo>
                    <a:pt x="14" y="124"/>
                  </a:ln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250">
              <a:extLst>
                <a:ext uri="{FF2B5EF4-FFF2-40B4-BE49-F238E27FC236}">
                  <a16:creationId xmlns:a16="http://schemas.microsoft.com/office/drawing/2014/main" id="{0040B386-217F-46C1-84AA-F4CCE231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350" y="4094163"/>
              <a:ext cx="128588" cy="69850"/>
            </a:xfrm>
            <a:custGeom>
              <a:avLst/>
              <a:gdLst>
                <a:gd name="T0" fmla="*/ 0 w 242"/>
                <a:gd name="T1" fmla="*/ 89 h 130"/>
                <a:gd name="T2" fmla="*/ 227 w 242"/>
                <a:gd name="T3" fmla="*/ 0 h 130"/>
                <a:gd name="T4" fmla="*/ 242 w 242"/>
                <a:gd name="T5" fmla="*/ 40 h 130"/>
                <a:gd name="T6" fmla="*/ 16 w 242"/>
                <a:gd name="T7" fmla="*/ 130 h 130"/>
                <a:gd name="T8" fmla="*/ 0 w 242"/>
                <a:gd name="T9" fmla="*/ 8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130">
                  <a:moveTo>
                    <a:pt x="0" y="89"/>
                  </a:moveTo>
                  <a:lnTo>
                    <a:pt x="227" y="0"/>
                  </a:lnTo>
                  <a:lnTo>
                    <a:pt x="242" y="40"/>
                  </a:lnTo>
                  <a:lnTo>
                    <a:pt x="16" y="130"/>
                  </a:lnTo>
                  <a:lnTo>
                    <a:pt x="0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251">
              <a:extLst>
                <a:ext uri="{FF2B5EF4-FFF2-40B4-BE49-F238E27FC236}">
                  <a16:creationId xmlns:a16="http://schemas.microsoft.com/office/drawing/2014/main" id="{867EDFB3-AA58-4100-80EF-EB14B8BD8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225" y="4135438"/>
              <a:ext cx="127000" cy="71438"/>
            </a:xfrm>
            <a:custGeom>
              <a:avLst/>
              <a:gdLst>
                <a:gd name="T0" fmla="*/ 0 w 241"/>
                <a:gd name="T1" fmla="*/ 96 h 136"/>
                <a:gd name="T2" fmla="*/ 224 w 241"/>
                <a:gd name="T3" fmla="*/ 0 h 136"/>
                <a:gd name="T4" fmla="*/ 241 w 241"/>
                <a:gd name="T5" fmla="*/ 40 h 136"/>
                <a:gd name="T6" fmla="*/ 16 w 241"/>
                <a:gd name="T7" fmla="*/ 136 h 136"/>
                <a:gd name="T8" fmla="*/ 0 w 241"/>
                <a:gd name="T9" fmla="*/ 9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6">
                  <a:moveTo>
                    <a:pt x="0" y="96"/>
                  </a:moveTo>
                  <a:lnTo>
                    <a:pt x="224" y="0"/>
                  </a:lnTo>
                  <a:lnTo>
                    <a:pt x="241" y="40"/>
                  </a:lnTo>
                  <a:lnTo>
                    <a:pt x="16" y="136"/>
                  </a:lnTo>
                  <a:lnTo>
                    <a:pt x="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252">
              <a:extLst>
                <a:ext uri="{FF2B5EF4-FFF2-40B4-BE49-F238E27FC236}">
                  <a16:creationId xmlns:a16="http://schemas.microsoft.com/office/drawing/2014/main" id="{CB998FB0-1777-4122-A9C9-AEC9C3D67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4175125"/>
              <a:ext cx="125413" cy="74613"/>
            </a:xfrm>
            <a:custGeom>
              <a:avLst/>
              <a:gdLst>
                <a:gd name="T0" fmla="*/ 0 w 239"/>
                <a:gd name="T1" fmla="*/ 101 h 141"/>
                <a:gd name="T2" fmla="*/ 221 w 239"/>
                <a:gd name="T3" fmla="*/ 0 h 141"/>
                <a:gd name="T4" fmla="*/ 239 w 239"/>
                <a:gd name="T5" fmla="*/ 39 h 141"/>
                <a:gd name="T6" fmla="*/ 18 w 239"/>
                <a:gd name="T7" fmla="*/ 141 h 141"/>
                <a:gd name="T8" fmla="*/ 0 w 239"/>
                <a:gd name="T9" fmla="*/ 10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1">
                  <a:moveTo>
                    <a:pt x="0" y="101"/>
                  </a:moveTo>
                  <a:lnTo>
                    <a:pt x="221" y="0"/>
                  </a:lnTo>
                  <a:lnTo>
                    <a:pt x="239" y="39"/>
                  </a:lnTo>
                  <a:lnTo>
                    <a:pt x="18" y="141"/>
                  </a:lnTo>
                  <a:lnTo>
                    <a:pt x="0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253">
              <a:extLst>
                <a:ext uri="{FF2B5EF4-FFF2-40B4-BE49-F238E27FC236}">
                  <a16:creationId xmlns:a16="http://schemas.microsoft.com/office/drawing/2014/main" id="{E541D5BD-292B-4032-9569-38C529A88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4214813"/>
              <a:ext cx="125413" cy="77788"/>
            </a:xfrm>
            <a:custGeom>
              <a:avLst/>
              <a:gdLst>
                <a:gd name="T0" fmla="*/ 0 w 237"/>
                <a:gd name="T1" fmla="*/ 108 h 147"/>
                <a:gd name="T2" fmla="*/ 218 w 237"/>
                <a:gd name="T3" fmla="*/ 0 h 147"/>
                <a:gd name="T4" fmla="*/ 237 w 237"/>
                <a:gd name="T5" fmla="*/ 40 h 147"/>
                <a:gd name="T6" fmla="*/ 18 w 237"/>
                <a:gd name="T7" fmla="*/ 147 h 147"/>
                <a:gd name="T8" fmla="*/ 0 w 237"/>
                <a:gd name="T9" fmla="*/ 10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147">
                  <a:moveTo>
                    <a:pt x="0" y="108"/>
                  </a:moveTo>
                  <a:lnTo>
                    <a:pt x="218" y="0"/>
                  </a:lnTo>
                  <a:lnTo>
                    <a:pt x="237" y="40"/>
                  </a:lnTo>
                  <a:lnTo>
                    <a:pt x="18" y="147"/>
                  </a:lnTo>
                  <a:lnTo>
                    <a:pt x="0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254">
              <a:extLst>
                <a:ext uri="{FF2B5EF4-FFF2-40B4-BE49-F238E27FC236}">
                  <a16:creationId xmlns:a16="http://schemas.microsoft.com/office/drawing/2014/main" id="{79B95843-BB5B-41E3-930A-BACDA654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0" y="4252913"/>
              <a:ext cx="125413" cy="80963"/>
            </a:xfrm>
            <a:custGeom>
              <a:avLst/>
              <a:gdLst>
                <a:gd name="T0" fmla="*/ 0 w 236"/>
                <a:gd name="T1" fmla="*/ 113 h 152"/>
                <a:gd name="T2" fmla="*/ 215 w 236"/>
                <a:gd name="T3" fmla="*/ 0 h 152"/>
                <a:gd name="T4" fmla="*/ 236 w 236"/>
                <a:gd name="T5" fmla="*/ 39 h 152"/>
                <a:gd name="T6" fmla="*/ 19 w 236"/>
                <a:gd name="T7" fmla="*/ 152 h 152"/>
                <a:gd name="T8" fmla="*/ 0 w 236"/>
                <a:gd name="T9" fmla="*/ 1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52">
                  <a:moveTo>
                    <a:pt x="0" y="113"/>
                  </a:moveTo>
                  <a:lnTo>
                    <a:pt x="215" y="0"/>
                  </a:lnTo>
                  <a:lnTo>
                    <a:pt x="236" y="39"/>
                  </a:lnTo>
                  <a:lnTo>
                    <a:pt x="19" y="152"/>
                  </a:lnTo>
                  <a:lnTo>
                    <a:pt x="0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255">
              <a:extLst>
                <a:ext uri="{FF2B5EF4-FFF2-40B4-BE49-F238E27FC236}">
                  <a16:creationId xmlns:a16="http://schemas.microsoft.com/office/drawing/2014/main" id="{2E26A4D0-4118-42EB-ACFD-F013BA24B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838" y="4292600"/>
              <a:ext cx="123825" cy="82550"/>
            </a:xfrm>
            <a:custGeom>
              <a:avLst/>
              <a:gdLst>
                <a:gd name="T0" fmla="*/ 0 w 233"/>
                <a:gd name="T1" fmla="*/ 120 h 157"/>
                <a:gd name="T2" fmla="*/ 212 w 233"/>
                <a:gd name="T3" fmla="*/ 0 h 157"/>
                <a:gd name="T4" fmla="*/ 233 w 233"/>
                <a:gd name="T5" fmla="*/ 39 h 157"/>
                <a:gd name="T6" fmla="*/ 20 w 233"/>
                <a:gd name="T7" fmla="*/ 157 h 157"/>
                <a:gd name="T8" fmla="*/ 0 w 233"/>
                <a:gd name="T9" fmla="*/ 12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57">
                  <a:moveTo>
                    <a:pt x="0" y="120"/>
                  </a:moveTo>
                  <a:lnTo>
                    <a:pt x="212" y="0"/>
                  </a:lnTo>
                  <a:lnTo>
                    <a:pt x="233" y="39"/>
                  </a:lnTo>
                  <a:lnTo>
                    <a:pt x="20" y="157"/>
                  </a:lnTo>
                  <a:lnTo>
                    <a:pt x="0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256">
              <a:extLst>
                <a:ext uri="{FF2B5EF4-FFF2-40B4-BE49-F238E27FC236}">
                  <a16:creationId xmlns:a16="http://schemas.microsoft.com/office/drawing/2014/main" id="{78BE53B5-1443-4592-8E5D-8523E2C06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75" y="4330700"/>
              <a:ext cx="122238" cy="85725"/>
            </a:xfrm>
            <a:custGeom>
              <a:avLst/>
              <a:gdLst>
                <a:gd name="T0" fmla="*/ 0 w 231"/>
                <a:gd name="T1" fmla="*/ 125 h 162"/>
                <a:gd name="T2" fmla="*/ 211 w 231"/>
                <a:gd name="T3" fmla="*/ 0 h 162"/>
                <a:gd name="T4" fmla="*/ 231 w 231"/>
                <a:gd name="T5" fmla="*/ 37 h 162"/>
                <a:gd name="T6" fmla="*/ 22 w 231"/>
                <a:gd name="T7" fmla="*/ 162 h 162"/>
                <a:gd name="T8" fmla="*/ 0 w 231"/>
                <a:gd name="T9" fmla="*/ 12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2">
                  <a:moveTo>
                    <a:pt x="0" y="125"/>
                  </a:moveTo>
                  <a:lnTo>
                    <a:pt x="211" y="0"/>
                  </a:lnTo>
                  <a:lnTo>
                    <a:pt x="231" y="37"/>
                  </a:lnTo>
                  <a:lnTo>
                    <a:pt x="22" y="162"/>
                  </a:lnTo>
                  <a:lnTo>
                    <a:pt x="0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257">
              <a:extLst>
                <a:ext uri="{FF2B5EF4-FFF2-40B4-BE49-F238E27FC236}">
                  <a16:creationId xmlns:a16="http://schemas.microsoft.com/office/drawing/2014/main" id="{C43A5946-E3A2-49F3-B389-811046AB3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4367213"/>
              <a:ext cx="120650" cy="88900"/>
            </a:xfrm>
            <a:custGeom>
              <a:avLst/>
              <a:gdLst>
                <a:gd name="T0" fmla="*/ 0 w 228"/>
                <a:gd name="T1" fmla="*/ 130 h 168"/>
                <a:gd name="T2" fmla="*/ 206 w 228"/>
                <a:gd name="T3" fmla="*/ 0 h 168"/>
                <a:gd name="T4" fmla="*/ 228 w 228"/>
                <a:gd name="T5" fmla="*/ 37 h 168"/>
                <a:gd name="T6" fmla="*/ 23 w 228"/>
                <a:gd name="T7" fmla="*/ 168 h 168"/>
                <a:gd name="T8" fmla="*/ 0 w 228"/>
                <a:gd name="T9" fmla="*/ 1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68">
                  <a:moveTo>
                    <a:pt x="0" y="130"/>
                  </a:moveTo>
                  <a:lnTo>
                    <a:pt x="206" y="0"/>
                  </a:lnTo>
                  <a:lnTo>
                    <a:pt x="228" y="37"/>
                  </a:lnTo>
                  <a:lnTo>
                    <a:pt x="23" y="168"/>
                  </a:ln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258">
              <a:extLst>
                <a:ext uri="{FF2B5EF4-FFF2-40B4-BE49-F238E27FC236}">
                  <a16:creationId xmlns:a16="http://schemas.microsoft.com/office/drawing/2014/main" id="{904EE9AA-BA70-47C2-81E7-D2D7BA553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13" y="4405313"/>
              <a:ext cx="119063" cy="90488"/>
            </a:xfrm>
            <a:custGeom>
              <a:avLst/>
              <a:gdLst>
                <a:gd name="T0" fmla="*/ 0 w 227"/>
                <a:gd name="T1" fmla="*/ 136 h 172"/>
                <a:gd name="T2" fmla="*/ 204 w 227"/>
                <a:gd name="T3" fmla="*/ 0 h 172"/>
                <a:gd name="T4" fmla="*/ 227 w 227"/>
                <a:gd name="T5" fmla="*/ 36 h 172"/>
                <a:gd name="T6" fmla="*/ 25 w 227"/>
                <a:gd name="T7" fmla="*/ 172 h 172"/>
                <a:gd name="T8" fmla="*/ 0 w 227"/>
                <a:gd name="T9" fmla="*/ 13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72">
                  <a:moveTo>
                    <a:pt x="0" y="136"/>
                  </a:moveTo>
                  <a:lnTo>
                    <a:pt x="204" y="0"/>
                  </a:lnTo>
                  <a:lnTo>
                    <a:pt x="227" y="36"/>
                  </a:lnTo>
                  <a:lnTo>
                    <a:pt x="25" y="172"/>
                  </a:lnTo>
                  <a:lnTo>
                    <a:pt x="0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259">
              <a:extLst>
                <a:ext uri="{FF2B5EF4-FFF2-40B4-BE49-F238E27FC236}">
                  <a16:creationId xmlns:a16="http://schemas.microsoft.com/office/drawing/2014/main" id="{FAE528E3-B13F-471A-ACEA-181FE03AA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325" y="4441825"/>
              <a:ext cx="119063" cy="92075"/>
            </a:xfrm>
            <a:custGeom>
              <a:avLst/>
              <a:gdLst>
                <a:gd name="T0" fmla="*/ 0 w 225"/>
                <a:gd name="T1" fmla="*/ 140 h 176"/>
                <a:gd name="T2" fmla="*/ 200 w 225"/>
                <a:gd name="T3" fmla="*/ 0 h 176"/>
                <a:gd name="T4" fmla="*/ 225 w 225"/>
                <a:gd name="T5" fmla="*/ 36 h 176"/>
                <a:gd name="T6" fmla="*/ 25 w 225"/>
                <a:gd name="T7" fmla="*/ 176 h 176"/>
                <a:gd name="T8" fmla="*/ 0 w 225"/>
                <a:gd name="T9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76">
                  <a:moveTo>
                    <a:pt x="0" y="140"/>
                  </a:moveTo>
                  <a:lnTo>
                    <a:pt x="200" y="0"/>
                  </a:lnTo>
                  <a:lnTo>
                    <a:pt x="225" y="36"/>
                  </a:lnTo>
                  <a:lnTo>
                    <a:pt x="25" y="176"/>
                  </a:lnTo>
                  <a:lnTo>
                    <a:pt x="0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260">
              <a:extLst>
                <a:ext uri="{FF2B5EF4-FFF2-40B4-BE49-F238E27FC236}">
                  <a16:creationId xmlns:a16="http://schemas.microsoft.com/office/drawing/2014/main" id="{7DD5F3D8-B2DA-44F2-9FA1-EC3C9D111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5" y="4476750"/>
              <a:ext cx="117475" cy="96838"/>
            </a:xfrm>
            <a:custGeom>
              <a:avLst/>
              <a:gdLst>
                <a:gd name="T0" fmla="*/ 0 w 220"/>
                <a:gd name="T1" fmla="*/ 146 h 182"/>
                <a:gd name="T2" fmla="*/ 195 w 220"/>
                <a:gd name="T3" fmla="*/ 0 h 182"/>
                <a:gd name="T4" fmla="*/ 220 w 220"/>
                <a:gd name="T5" fmla="*/ 36 h 182"/>
                <a:gd name="T6" fmla="*/ 24 w 220"/>
                <a:gd name="T7" fmla="*/ 182 h 182"/>
                <a:gd name="T8" fmla="*/ 0 w 220"/>
                <a:gd name="T9" fmla="*/ 14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82">
                  <a:moveTo>
                    <a:pt x="0" y="146"/>
                  </a:moveTo>
                  <a:lnTo>
                    <a:pt x="195" y="0"/>
                  </a:lnTo>
                  <a:lnTo>
                    <a:pt x="220" y="36"/>
                  </a:lnTo>
                  <a:lnTo>
                    <a:pt x="24" y="182"/>
                  </a:lnTo>
                  <a:lnTo>
                    <a:pt x="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261">
              <a:extLst>
                <a:ext uri="{FF2B5EF4-FFF2-40B4-BE49-F238E27FC236}">
                  <a16:creationId xmlns:a16="http://schemas.microsoft.com/office/drawing/2014/main" id="{46A3799A-D94B-4768-941D-E5E1AAC12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4511675"/>
              <a:ext cx="115888" cy="98425"/>
            </a:xfrm>
            <a:custGeom>
              <a:avLst/>
              <a:gdLst>
                <a:gd name="T0" fmla="*/ 0 w 218"/>
                <a:gd name="T1" fmla="*/ 151 h 186"/>
                <a:gd name="T2" fmla="*/ 191 w 218"/>
                <a:gd name="T3" fmla="*/ 0 h 186"/>
                <a:gd name="T4" fmla="*/ 218 w 218"/>
                <a:gd name="T5" fmla="*/ 34 h 186"/>
                <a:gd name="T6" fmla="*/ 26 w 218"/>
                <a:gd name="T7" fmla="*/ 186 h 186"/>
                <a:gd name="T8" fmla="*/ 0 w 218"/>
                <a:gd name="T9" fmla="*/ 15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86">
                  <a:moveTo>
                    <a:pt x="0" y="151"/>
                  </a:moveTo>
                  <a:lnTo>
                    <a:pt x="191" y="0"/>
                  </a:lnTo>
                  <a:lnTo>
                    <a:pt x="218" y="34"/>
                  </a:lnTo>
                  <a:lnTo>
                    <a:pt x="26" y="186"/>
                  </a:lnTo>
                  <a:lnTo>
                    <a:pt x="0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262">
              <a:extLst>
                <a:ext uri="{FF2B5EF4-FFF2-40B4-BE49-F238E27FC236}">
                  <a16:creationId xmlns:a16="http://schemas.microsoft.com/office/drawing/2014/main" id="{7CA918E5-F5B2-44E8-8271-D78EBD68A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700" y="4546600"/>
              <a:ext cx="112713" cy="100013"/>
            </a:xfrm>
            <a:custGeom>
              <a:avLst/>
              <a:gdLst>
                <a:gd name="T0" fmla="*/ 0 w 214"/>
                <a:gd name="T1" fmla="*/ 156 h 190"/>
                <a:gd name="T2" fmla="*/ 187 w 214"/>
                <a:gd name="T3" fmla="*/ 0 h 190"/>
                <a:gd name="T4" fmla="*/ 214 w 214"/>
                <a:gd name="T5" fmla="*/ 33 h 190"/>
                <a:gd name="T6" fmla="*/ 27 w 214"/>
                <a:gd name="T7" fmla="*/ 190 h 190"/>
                <a:gd name="T8" fmla="*/ 0 w 214"/>
                <a:gd name="T9" fmla="*/ 15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90">
                  <a:moveTo>
                    <a:pt x="0" y="156"/>
                  </a:moveTo>
                  <a:lnTo>
                    <a:pt x="187" y="0"/>
                  </a:lnTo>
                  <a:lnTo>
                    <a:pt x="214" y="33"/>
                  </a:lnTo>
                  <a:lnTo>
                    <a:pt x="27" y="190"/>
                  </a:lnTo>
                  <a:lnTo>
                    <a:pt x="0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69">
              <a:extLst>
                <a:ext uri="{FF2B5EF4-FFF2-40B4-BE49-F238E27FC236}">
                  <a16:creationId xmlns:a16="http://schemas.microsoft.com/office/drawing/2014/main" id="{43095760-A1F1-4D96-996C-E5B10A62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011738"/>
              <a:ext cx="74613" cy="127000"/>
            </a:xfrm>
            <a:custGeom>
              <a:avLst/>
              <a:gdLst>
                <a:gd name="T0" fmla="*/ 0 w 142"/>
                <a:gd name="T1" fmla="*/ 223 h 241"/>
                <a:gd name="T2" fmla="*/ 103 w 142"/>
                <a:gd name="T3" fmla="*/ 0 h 241"/>
                <a:gd name="T4" fmla="*/ 142 w 142"/>
                <a:gd name="T5" fmla="*/ 18 h 241"/>
                <a:gd name="T6" fmla="*/ 38 w 142"/>
                <a:gd name="T7" fmla="*/ 241 h 241"/>
                <a:gd name="T8" fmla="*/ 0 w 142"/>
                <a:gd name="T9" fmla="*/ 2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1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70">
              <a:extLst>
                <a:ext uri="{FF2B5EF4-FFF2-40B4-BE49-F238E27FC236}">
                  <a16:creationId xmlns:a16="http://schemas.microsoft.com/office/drawing/2014/main" id="{576EB42C-BD27-41C8-AF41-29A87E68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6" y="5030788"/>
              <a:ext cx="73025" cy="128588"/>
            </a:xfrm>
            <a:custGeom>
              <a:avLst/>
              <a:gdLst>
                <a:gd name="T0" fmla="*/ 0 w 137"/>
                <a:gd name="T1" fmla="*/ 226 h 244"/>
                <a:gd name="T2" fmla="*/ 97 w 137"/>
                <a:gd name="T3" fmla="*/ 0 h 244"/>
                <a:gd name="T4" fmla="*/ 137 w 137"/>
                <a:gd name="T5" fmla="*/ 17 h 244"/>
                <a:gd name="T6" fmla="*/ 39 w 137"/>
                <a:gd name="T7" fmla="*/ 244 h 244"/>
                <a:gd name="T8" fmla="*/ 0 w 137"/>
                <a:gd name="T9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4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71">
              <a:extLst>
                <a:ext uri="{FF2B5EF4-FFF2-40B4-BE49-F238E27FC236}">
                  <a16:creationId xmlns:a16="http://schemas.microsoft.com/office/drawing/2014/main" id="{CC703CC4-CD37-4ABB-B918-E91285D4F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801" y="5048251"/>
              <a:ext cx="69850" cy="130175"/>
            </a:xfrm>
            <a:custGeom>
              <a:avLst/>
              <a:gdLst>
                <a:gd name="T0" fmla="*/ 0 w 132"/>
                <a:gd name="T1" fmla="*/ 230 h 245"/>
                <a:gd name="T2" fmla="*/ 92 w 132"/>
                <a:gd name="T3" fmla="*/ 0 h 245"/>
                <a:gd name="T4" fmla="*/ 132 w 132"/>
                <a:gd name="T5" fmla="*/ 17 h 245"/>
                <a:gd name="T6" fmla="*/ 39 w 132"/>
                <a:gd name="T7" fmla="*/ 245 h 245"/>
                <a:gd name="T8" fmla="*/ 0 w 132"/>
                <a:gd name="T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5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72">
              <a:extLst>
                <a:ext uri="{FF2B5EF4-FFF2-40B4-BE49-F238E27FC236}">
                  <a16:creationId xmlns:a16="http://schemas.microsoft.com/office/drawing/2014/main" id="{A2122F93-AF0D-4632-9D32-D9820DDF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5065713"/>
              <a:ext cx="66675" cy="130175"/>
            </a:xfrm>
            <a:custGeom>
              <a:avLst/>
              <a:gdLst>
                <a:gd name="T0" fmla="*/ 0 w 126"/>
                <a:gd name="T1" fmla="*/ 230 h 246"/>
                <a:gd name="T2" fmla="*/ 86 w 126"/>
                <a:gd name="T3" fmla="*/ 0 h 246"/>
                <a:gd name="T4" fmla="*/ 126 w 126"/>
                <a:gd name="T5" fmla="*/ 15 h 246"/>
                <a:gd name="T6" fmla="*/ 40 w 126"/>
                <a:gd name="T7" fmla="*/ 246 h 246"/>
                <a:gd name="T8" fmla="*/ 0 w 126"/>
                <a:gd name="T9" fmla="*/ 2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73">
              <a:extLst>
                <a:ext uri="{FF2B5EF4-FFF2-40B4-BE49-F238E27FC236}">
                  <a16:creationId xmlns:a16="http://schemas.microsoft.com/office/drawing/2014/main" id="{8F587586-89EB-4267-B0A6-743299EE1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0526" y="5081588"/>
              <a:ext cx="61913" cy="131763"/>
            </a:xfrm>
            <a:custGeom>
              <a:avLst/>
              <a:gdLst>
                <a:gd name="T0" fmla="*/ 0 w 119"/>
                <a:gd name="T1" fmla="*/ 234 h 248"/>
                <a:gd name="T2" fmla="*/ 79 w 119"/>
                <a:gd name="T3" fmla="*/ 0 h 248"/>
                <a:gd name="T4" fmla="*/ 119 w 119"/>
                <a:gd name="T5" fmla="*/ 14 h 248"/>
                <a:gd name="T6" fmla="*/ 40 w 119"/>
                <a:gd name="T7" fmla="*/ 248 h 248"/>
                <a:gd name="T8" fmla="*/ 0 w 119"/>
                <a:gd name="T9" fmla="*/ 23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48">
                  <a:moveTo>
                    <a:pt x="0" y="234"/>
                  </a:moveTo>
                  <a:lnTo>
                    <a:pt x="79" y="0"/>
                  </a:lnTo>
                  <a:lnTo>
                    <a:pt x="119" y="14"/>
                  </a:lnTo>
                  <a:lnTo>
                    <a:pt x="40" y="248"/>
                  </a:ln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74">
              <a:extLst>
                <a:ext uri="{FF2B5EF4-FFF2-40B4-BE49-F238E27FC236}">
                  <a16:creationId xmlns:a16="http://schemas.microsoft.com/office/drawing/2014/main" id="{4C61B3C3-2638-48DA-B7D9-8B942142A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3388" y="5095876"/>
              <a:ext cx="60325" cy="131763"/>
            </a:xfrm>
            <a:custGeom>
              <a:avLst/>
              <a:gdLst>
                <a:gd name="T0" fmla="*/ 0 w 114"/>
                <a:gd name="T1" fmla="*/ 236 h 249"/>
                <a:gd name="T2" fmla="*/ 73 w 114"/>
                <a:gd name="T3" fmla="*/ 0 h 249"/>
                <a:gd name="T4" fmla="*/ 114 w 114"/>
                <a:gd name="T5" fmla="*/ 15 h 249"/>
                <a:gd name="T6" fmla="*/ 39 w 114"/>
                <a:gd name="T7" fmla="*/ 249 h 249"/>
                <a:gd name="T8" fmla="*/ 0 w 114"/>
                <a:gd name="T9" fmla="*/ 23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49">
                  <a:moveTo>
                    <a:pt x="0" y="236"/>
                  </a:moveTo>
                  <a:lnTo>
                    <a:pt x="73" y="0"/>
                  </a:lnTo>
                  <a:lnTo>
                    <a:pt x="114" y="15"/>
                  </a:lnTo>
                  <a:lnTo>
                    <a:pt x="39" y="249"/>
                  </a:lnTo>
                  <a:lnTo>
                    <a:pt x="0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75">
              <a:extLst>
                <a:ext uri="{FF2B5EF4-FFF2-40B4-BE49-F238E27FC236}">
                  <a16:creationId xmlns:a16="http://schemas.microsoft.com/office/drawing/2014/main" id="{64728393-6EBF-4B41-811A-94D1B1A4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110163"/>
              <a:ext cx="58738" cy="131763"/>
            </a:xfrm>
            <a:custGeom>
              <a:avLst/>
              <a:gdLst>
                <a:gd name="T0" fmla="*/ 0 w 109"/>
                <a:gd name="T1" fmla="*/ 237 h 249"/>
                <a:gd name="T2" fmla="*/ 68 w 109"/>
                <a:gd name="T3" fmla="*/ 0 h 249"/>
                <a:gd name="T4" fmla="*/ 109 w 109"/>
                <a:gd name="T5" fmla="*/ 12 h 249"/>
                <a:gd name="T6" fmla="*/ 41 w 109"/>
                <a:gd name="T7" fmla="*/ 249 h 249"/>
                <a:gd name="T8" fmla="*/ 0 w 109"/>
                <a:gd name="T9" fmla="*/ 23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49">
                  <a:moveTo>
                    <a:pt x="0" y="237"/>
                  </a:moveTo>
                  <a:lnTo>
                    <a:pt x="68" y="0"/>
                  </a:lnTo>
                  <a:lnTo>
                    <a:pt x="109" y="12"/>
                  </a:lnTo>
                  <a:lnTo>
                    <a:pt x="41" y="249"/>
                  </a:ln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76">
              <a:extLst>
                <a:ext uri="{FF2B5EF4-FFF2-40B4-BE49-F238E27FC236}">
                  <a16:creationId xmlns:a16="http://schemas.microsoft.com/office/drawing/2014/main" id="{5715D521-7863-4524-9050-AFBEBE560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5124451"/>
              <a:ext cx="53975" cy="131763"/>
            </a:xfrm>
            <a:custGeom>
              <a:avLst/>
              <a:gdLst>
                <a:gd name="T0" fmla="*/ 0 w 102"/>
                <a:gd name="T1" fmla="*/ 238 h 250"/>
                <a:gd name="T2" fmla="*/ 61 w 102"/>
                <a:gd name="T3" fmla="*/ 0 h 250"/>
                <a:gd name="T4" fmla="*/ 102 w 102"/>
                <a:gd name="T5" fmla="*/ 10 h 250"/>
                <a:gd name="T6" fmla="*/ 41 w 102"/>
                <a:gd name="T7" fmla="*/ 250 h 250"/>
                <a:gd name="T8" fmla="*/ 0 w 102"/>
                <a:gd name="T9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50">
                  <a:moveTo>
                    <a:pt x="0" y="238"/>
                  </a:moveTo>
                  <a:lnTo>
                    <a:pt x="61" y="0"/>
                  </a:lnTo>
                  <a:lnTo>
                    <a:pt x="102" y="10"/>
                  </a:lnTo>
                  <a:lnTo>
                    <a:pt x="41" y="250"/>
                  </a:ln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77">
              <a:extLst>
                <a:ext uri="{FF2B5EF4-FFF2-40B4-BE49-F238E27FC236}">
                  <a16:creationId xmlns:a16="http://schemas.microsoft.com/office/drawing/2014/main" id="{1D68E6E9-F0DE-44E8-BE85-16D9A0360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5135563"/>
              <a:ext cx="50800" cy="131763"/>
            </a:xfrm>
            <a:custGeom>
              <a:avLst/>
              <a:gdLst>
                <a:gd name="T0" fmla="*/ 0 w 97"/>
                <a:gd name="T1" fmla="*/ 239 h 249"/>
                <a:gd name="T2" fmla="*/ 56 w 97"/>
                <a:gd name="T3" fmla="*/ 0 h 249"/>
                <a:gd name="T4" fmla="*/ 97 w 97"/>
                <a:gd name="T5" fmla="*/ 10 h 249"/>
                <a:gd name="T6" fmla="*/ 42 w 97"/>
                <a:gd name="T7" fmla="*/ 249 h 249"/>
                <a:gd name="T8" fmla="*/ 0 w 97"/>
                <a:gd name="T9" fmla="*/ 23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49">
                  <a:moveTo>
                    <a:pt x="0" y="239"/>
                  </a:moveTo>
                  <a:lnTo>
                    <a:pt x="56" y="0"/>
                  </a:lnTo>
                  <a:lnTo>
                    <a:pt x="97" y="10"/>
                  </a:lnTo>
                  <a:lnTo>
                    <a:pt x="42" y="249"/>
                  </a:lnTo>
                  <a:lnTo>
                    <a:pt x="0" y="2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78">
              <a:extLst>
                <a:ext uri="{FF2B5EF4-FFF2-40B4-BE49-F238E27FC236}">
                  <a16:creationId xmlns:a16="http://schemas.microsoft.com/office/drawing/2014/main" id="{363CAD13-9FB3-4AE3-B89B-52AB34A2D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5146676"/>
              <a:ext cx="47625" cy="131763"/>
            </a:xfrm>
            <a:custGeom>
              <a:avLst/>
              <a:gdLst>
                <a:gd name="T0" fmla="*/ 0 w 91"/>
                <a:gd name="T1" fmla="*/ 241 h 250"/>
                <a:gd name="T2" fmla="*/ 49 w 91"/>
                <a:gd name="T3" fmla="*/ 0 h 250"/>
                <a:gd name="T4" fmla="*/ 91 w 91"/>
                <a:gd name="T5" fmla="*/ 9 h 250"/>
                <a:gd name="T6" fmla="*/ 41 w 91"/>
                <a:gd name="T7" fmla="*/ 250 h 250"/>
                <a:gd name="T8" fmla="*/ 0 w 91"/>
                <a:gd name="T9" fmla="*/ 24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50">
                  <a:moveTo>
                    <a:pt x="0" y="241"/>
                  </a:moveTo>
                  <a:lnTo>
                    <a:pt x="49" y="0"/>
                  </a:lnTo>
                  <a:lnTo>
                    <a:pt x="91" y="9"/>
                  </a:lnTo>
                  <a:lnTo>
                    <a:pt x="41" y="250"/>
                  </a:lnTo>
                  <a:lnTo>
                    <a:pt x="0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79">
              <a:extLst>
                <a:ext uri="{FF2B5EF4-FFF2-40B4-BE49-F238E27FC236}">
                  <a16:creationId xmlns:a16="http://schemas.microsoft.com/office/drawing/2014/main" id="{74EB4A29-FD1C-4D13-95EB-57D0071A6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6" y="5156201"/>
              <a:ext cx="46038" cy="131763"/>
            </a:xfrm>
            <a:custGeom>
              <a:avLst/>
              <a:gdLst>
                <a:gd name="T0" fmla="*/ 0 w 86"/>
                <a:gd name="T1" fmla="*/ 242 h 250"/>
                <a:gd name="T2" fmla="*/ 44 w 86"/>
                <a:gd name="T3" fmla="*/ 0 h 250"/>
                <a:gd name="T4" fmla="*/ 86 w 86"/>
                <a:gd name="T5" fmla="*/ 8 h 250"/>
                <a:gd name="T6" fmla="*/ 43 w 86"/>
                <a:gd name="T7" fmla="*/ 250 h 250"/>
                <a:gd name="T8" fmla="*/ 0 w 86"/>
                <a:gd name="T9" fmla="*/ 24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50">
                  <a:moveTo>
                    <a:pt x="0" y="242"/>
                  </a:moveTo>
                  <a:lnTo>
                    <a:pt x="44" y="0"/>
                  </a:lnTo>
                  <a:lnTo>
                    <a:pt x="86" y="8"/>
                  </a:lnTo>
                  <a:lnTo>
                    <a:pt x="43" y="250"/>
                  </a:lnTo>
                  <a:lnTo>
                    <a:pt x="0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80">
              <a:extLst>
                <a:ext uri="{FF2B5EF4-FFF2-40B4-BE49-F238E27FC236}">
                  <a16:creationId xmlns:a16="http://schemas.microsoft.com/office/drawing/2014/main" id="{B9697744-923B-411A-A2E4-D51D9490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5164138"/>
              <a:ext cx="41275" cy="133350"/>
            </a:xfrm>
            <a:custGeom>
              <a:avLst/>
              <a:gdLst>
                <a:gd name="T0" fmla="*/ 0 w 79"/>
                <a:gd name="T1" fmla="*/ 243 h 250"/>
                <a:gd name="T2" fmla="*/ 37 w 79"/>
                <a:gd name="T3" fmla="*/ 0 h 250"/>
                <a:gd name="T4" fmla="*/ 79 w 79"/>
                <a:gd name="T5" fmla="*/ 6 h 250"/>
                <a:gd name="T6" fmla="*/ 42 w 79"/>
                <a:gd name="T7" fmla="*/ 250 h 250"/>
                <a:gd name="T8" fmla="*/ 0 w 79"/>
                <a:gd name="T9" fmla="*/ 24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250">
                  <a:moveTo>
                    <a:pt x="0" y="243"/>
                  </a:moveTo>
                  <a:lnTo>
                    <a:pt x="37" y="0"/>
                  </a:lnTo>
                  <a:lnTo>
                    <a:pt x="79" y="6"/>
                  </a:lnTo>
                  <a:lnTo>
                    <a:pt x="42" y="250"/>
                  </a:ln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81">
              <a:extLst>
                <a:ext uri="{FF2B5EF4-FFF2-40B4-BE49-F238E27FC236}">
                  <a16:creationId xmlns:a16="http://schemas.microsoft.com/office/drawing/2014/main" id="{45F4C0B0-EF94-4D67-80DD-892110B6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1363" y="5170488"/>
              <a:ext cx="38100" cy="133350"/>
            </a:xfrm>
            <a:custGeom>
              <a:avLst/>
              <a:gdLst>
                <a:gd name="T0" fmla="*/ 0 w 72"/>
                <a:gd name="T1" fmla="*/ 245 h 252"/>
                <a:gd name="T2" fmla="*/ 29 w 72"/>
                <a:gd name="T3" fmla="*/ 0 h 252"/>
                <a:gd name="T4" fmla="*/ 72 w 72"/>
                <a:gd name="T5" fmla="*/ 7 h 252"/>
                <a:gd name="T6" fmla="*/ 42 w 72"/>
                <a:gd name="T7" fmla="*/ 252 h 252"/>
                <a:gd name="T8" fmla="*/ 0 w 72"/>
                <a:gd name="T9" fmla="*/ 24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52">
                  <a:moveTo>
                    <a:pt x="0" y="245"/>
                  </a:moveTo>
                  <a:lnTo>
                    <a:pt x="29" y="0"/>
                  </a:lnTo>
                  <a:lnTo>
                    <a:pt x="72" y="7"/>
                  </a:lnTo>
                  <a:lnTo>
                    <a:pt x="42" y="252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82">
              <a:extLst>
                <a:ext uri="{FF2B5EF4-FFF2-40B4-BE49-F238E27FC236}">
                  <a16:creationId xmlns:a16="http://schemas.microsoft.com/office/drawing/2014/main" id="{F22AEE2F-4BA3-421E-B24D-64B07A2EE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5178426"/>
              <a:ext cx="36513" cy="131763"/>
            </a:xfrm>
            <a:custGeom>
              <a:avLst/>
              <a:gdLst>
                <a:gd name="T0" fmla="*/ 0 w 67"/>
                <a:gd name="T1" fmla="*/ 245 h 250"/>
                <a:gd name="T2" fmla="*/ 25 w 67"/>
                <a:gd name="T3" fmla="*/ 0 h 250"/>
                <a:gd name="T4" fmla="*/ 67 w 67"/>
                <a:gd name="T5" fmla="*/ 4 h 250"/>
                <a:gd name="T6" fmla="*/ 43 w 67"/>
                <a:gd name="T7" fmla="*/ 250 h 250"/>
                <a:gd name="T8" fmla="*/ 0 w 67"/>
                <a:gd name="T9" fmla="*/ 24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263">
              <a:extLst>
                <a:ext uri="{FF2B5EF4-FFF2-40B4-BE49-F238E27FC236}">
                  <a16:creationId xmlns:a16="http://schemas.microsoft.com/office/drawing/2014/main" id="{D651CA02-1DA1-4732-99CF-FC73A2171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838" y="5011738"/>
              <a:ext cx="74613" cy="127000"/>
            </a:xfrm>
            <a:custGeom>
              <a:avLst/>
              <a:gdLst>
                <a:gd name="T0" fmla="*/ 0 w 142"/>
                <a:gd name="T1" fmla="*/ 223 h 241"/>
                <a:gd name="T2" fmla="*/ 103 w 142"/>
                <a:gd name="T3" fmla="*/ 0 h 241"/>
                <a:gd name="T4" fmla="*/ 142 w 142"/>
                <a:gd name="T5" fmla="*/ 18 h 241"/>
                <a:gd name="T6" fmla="*/ 38 w 142"/>
                <a:gd name="T7" fmla="*/ 241 h 241"/>
                <a:gd name="T8" fmla="*/ 0 w 142"/>
                <a:gd name="T9" fmla="*/ 2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1">
                  <a:moveTo>
                    <a:pt x="0" y="223"/>
                  </a:moveTo>
                  <a:lnTo>
                    <a:pt x="103" y="0"/>
                  </a:lnTo>
                  <a:lnTo>
                    <a:pt x="142" y="18"/>
                  </a:lnTo>
                  <a:lnTo>
                    <a:pt x="38" y="241"/>
                  </a:lnTo>
                  <a:lnTo>
                    <a:pt x="0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264">
              <a:extLst>
                <a:ext uri="{FF2B5EF4-FFF2-40B4-BE49-F238E27FC236}">
                  <a16:creationId xmlns:a16="http://schemas.microsoft.com/office/drawing/2014/main" id="{C3DDB665-639F-4B50-B970-5C18968C8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525" y="5030788"/>
              <a:ext cx="73025" cy="128588"/>
            </a:xfrm>
            <a:custGeom>
              <a:avLst/>
              <a:gdLst>
                <a:gd name="T0" fmla="*/ 0 w 137"/>
                <a:gd name="T1" fmla="*/ 226 h 244"/>
                <a:gd name="T2" fmla="*/ 97 w 137"/>
                <a:gd name="T3" fmla="*/ 0 h 244"/>
                <a:gd name="T4" fmla="*/ 137 w 137"/>
                <a:gd name="T5" fmla="*/ 17 h 244"/>
                <a:gd name="T6" fmla="*/ 39 w 137"/>
                <a:gd name="T7" fmla="*/ 244 h 244"/>
                <a:gd name="T8" fmla="*/ 0 w 137"/>
                <a:gd name="T9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4">
                  <a:moveTo>
                    <a:pt x="0" y="226"/>
                  </a:moveTo>
                  <a:lnTo>
                    <a:pt x="97" y="0"/>
                  </a:lnTo>
                  <a:lnTo>
                    <a:pt x="137" y="17"/>
                  </a:lnTo>
                  <a:lnTo>
                    <a:pt x="39" y="244"/>
                  </a:lnTo>
                  <a:lnTo>
                    <a:pt x="0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265">
              <a:extLst>
                <a:ext uri="{FF2B5EF4-FFF2-40B4-BE49-F238E27FC236}">
                  <a16:creationId xmlns:a16="http://schemas.microsoft.com/office/drawing/2014/main" id="{6F11CCE4-A453-4415-90CA-20CA1AC57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800" y="5048250"/>
              <a:ext cx="69850" cy="130175"/>
            </a:xfrm>
            <a:custGeom>
              <a:avLst/>
              <a:gdLst>
                <a:gd name="T0" fmla="*/ 0 w 132"/>
                <a:gd name="T1" fmla="*/ 230 h 245"/>
                <a:gd name="T2" fmla="*/ 92 w 132"/>
                <a:gd name="T3" fmla="*/ 0 h 245"/>
                <a:gd name="T4" fmla="*/ 132 w 132"/>
                <a:gd name="T5" fmla="*/ 17 h 245"/>
                <a:gd name="T6" fmla="*/ 39 w 132"/>
                <a:gd name="T7" fmla="*/ 245 h 245"/>
                <a:gd name="T8" fmla="*/ 0 w 132"/>
                <a:gd name="T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5">
                  <a:moveTo>
                    <a:pt x="0" y="230"/>
                  </a:moveTo>
                  <a:lnTo>
                    <a:pt x="92" y="0"/>
                  </a:lnTo>
                  <a:lnTo>
                    <a:pt x="132" y="17"/>
                  </a:lnTo>
                  <a:lnTo>
                    <a:pt x="39" y="245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266">
              <a:extLst>
                <a:ext uri="{FF2B5EF4-FFF2-40B4-BE49-F238E27FC236}">
                  <a16:creationId xmlns:a16="http://schemas.microsoft.com/office/drawing/2014/main" id="{53E31AEA-396F-4548-A58C-2E4A99F39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663" y="5065713"/>
              <a:ext cx="66675" cy="130175"/>
            </a:xfrm>
            <a:custGeom>
              <a:avLst/>
              <a:gdLst>
                <a:gd name="T0" fmla="*/ 0 w 126"/>
                <a:gd name="T1" fmla="*/ 230 h 246"/>
                <a:gd name="T2" fmla="*/ 86 w 126"/>
                <a:gd name="T3" fmla="*/ 0 h 246"/>
                <a:gd name="T4" fmla="*/ 126 w 126"/>
                <a:gd name="T5" fmla="*/ 15 h 246"/>
                <a:gd name="T6" fmla="*/ 40 w 126"/>
                <a:gd name="T7" fmla="*/ 246 h 246"/>
                <a:gd name="T8" fmla="*/ 0 w 126"/>
                <a:gd name="T9" fmla="*/ 2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0" y="230"/>
                  </a:moveTo>
                  <a:lnTo>
                    <a:pt x="86" y="0"/>
                  </a:lnTo>
                  <a:lnTo>
                    <a:pt x="126" y="15"/>
                  </a:lnTo>
                  <a:lnTo>
                    <a:pt x="40" y="246"/>
                  </a:lnTo>
                  <a:lnTo>
                    <a:pt x="0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267">
              <a:extLst>
                <a:ext uri="{FF2B5EF4-FFF2-40B4-BE49-F238E27FC236}">
                  <a16:creationId xmlns:a16="http://schemas.microsoft.com/office/drawing/2014/main" id="{9B25E5A1-B978-48F7-BDCC-4D30D5DCF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5178425"/>
              <a:ext cx="36513" cy="131763"/>
            </a:xfrm>
            <a:custGeom>
              <a:avLst/>
              <a:gdLst>
                <a:gd name="T0" fmla="*/ 0 w 67"/>
                <a:gd name="T1" fmla="*/ 245 h 250"/>
                <a:gd name="T2" fmla="*/ 25 w 67"/>
                <a:gd name="T3" fmla="*/ 0 h 250"/>
                <a:gd name="T4" fmla="*/ 67 w 67"/>
                <a:gd name="T5" fmla="*/ 4 h 250"/>
                <a:gd name="T6" fmla="*/ 43 w 67"/>
                <a:gd name="T7" fmla="*/ 250 h 250"/>
                <a:gd name="T8" fmla="*/ 0 w 67"/>
                <a:gd name="T9" fmla="*/ 24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250">
                  <a:moveTo>
                    <a:pt x="0" y="245"/>
                  </a:moveTo>
                  <a:lnTo>
                    <a:pt x="25" y="0"/>
                  </a:lnTo>
                  <a:lnTo>
                    <a:pt x="67" y="4"/>
                  </a:lnTo>
                  <a:lnTo>
                    <a:pt x="43" y="250"/>
                  </a:lnTo>
                  <a:lnTo>
                    <a:pt x="0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268">
              <a:extLst>
                <a:ext uri="{FF2B5EF4-FFF2-40B4-BE49-F238E27FC236}">
                  <a16:creationId xmlns:a16="http://schemas.microsoft.com/office/drawing/2014/main" id="{6735B006-3277-4A63-83CA-ACFD83826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5183188"/>
              <a:ext cx="31750" cy="131763"/>
            </a:xfrm>
            <a:custGeom>
              <a:avLst/>
              <a:gdLst>
                <a:gd name="T0" fmla="*/ 0 w 61"/>
                <a:gd name="T1" fmla="*/ 246 h 250"/>
                <a:gd name="T2" fmla="*/ 18 w 61"/>
                <a:gd name="T3" fmla="*/ 0 h 250"/>
                <a:gd name="T4" fmla="*/ 61 w 61"/>
                <a:gd name="T5" fmla="*/ 4 h 250"/>
                <a:gd name="T6" fmla="*/ 43 w 61"/>
                <a:gd name="T7" fmla="*/ 250 h 250"/>
                <a:gd name="T8" fmla="*/ 0 w 61"/>
                <a:gd name="T9" fmla="*/ 24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50">
                  <a:moveTo>
                    <a:pt x="0" y="246"/>
                  </a:moveTo>
                  <a:lnTo>
                    <a:pt x="18" y="0"/>
                  </a:lnTo>
                  <a:lnTo>
                    <a:pt x="61" y="4"/>
                  </a:lnTo>
                  <a:lnTo>
                    <a:pt x="43" y="250"/>
                  </a:lnTo>
                  <a:lnTo>
                    <a:pt x="0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170">
              <a:extLst>
                <a:ext uri="{FF2B5EF4-FFF2-40B4-BE49-F238E27FC236}">
                  <a16:creationId xmlns:a16="http://schemas.microsoft.com/office/drawing/2014/main" id="{68186B43-3262-437A-B0FC-BA7EC6DB4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1" y="2028826"/>
              <a:ext cx="84138" cy="123825"/>
            </a:xfrm>
            <a:custGeom>
              <a:avLst/>
              <a:gdLst>
                <a:gd name="T0" fmla="*/ 158 w 158"/>
                <a:gd name="T1" fmla="*/ 22 h 236"/>
                <a:gd name="T2" fmla="*/ 37 w 158"/>
                <a:gd name="T3" fmla="*/ 236 h 236"/>
                <a:gd name="T4" fmla="*/ 0 w 158"/>
                <a:gd name="T5" fmla="*/ 214 h 236"/>
                <a:gd name="T6" fmla="*/ 121 w 158"/>
                <a:gd name="T7" fmla="*/ 0 h 236"/>
                <a:gd name="T8" fmla="*/ 158 w 158"/>
                <a:gd name="T9" fmla="*/ 2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36">
                  <a:moveTo>
                    <a:pt x="158" y="22"/>
                  </a:moveTo>
                  <a:lnTo>
                    <a:pt x="37" y="236"/>
                  </a:lnTo>
                  <a:lnTo>
                    <a:pt x="0" y="214"/>
                  </a:lnTo>
                  <a:lnTo>
                    <a:pt x="121" y="0"/>
                  </a:lnTo>
                  <a:lnTo>
                    <a:pt x="15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171">
              <a:extLst>
                <a:ext uri="{FF2B5EF4-FFF2-40B4-BE49-F238E27FC236}">
                  <a16:creationId xmlns:a16="http://schemas.microsoft.com/office/drawing/2014/main" id="{8DE8B49C-9E73-460F-9CF4-A36A9CED3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4988" y="2005013"/>
              <a:ext cx="80963" cy="125413"/>
            </a:xfrm>
            <a:custGeom>
              <a:avLst/>
              <a:gdLst>
                <a:gd name="T0" fmla="*/ 153 w 153"/>
                <a:gd name="T1" fmla="*/ 20 h 237"/>
                <a:gd name="T2" fmla="*/ 39 w 153"/>
                <a:gd name="T3" fmla="*/ 237 h 237"/>
                <a:gd name="T4" fmla="*/ 0 w 153"/>
                <a:gd name="T5" fmla="*/ 216 h 237"/>
                <a:gd name="T6" fmla="*/ 115 w 153"/>
                <a:gd name="T7" fmla="*/ 0 h 237"/>
                <a:gd name="T8" fmla="*/ 153 w 153"/>
                <a:gd name="T9" fmla="*/ 2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237">
                  <a:moveTo>
                    <a:pt x="153" y="20"/>
                  </a:moveTo>
                  <a:lnTo>
                    <a:pt x="39" y="237"/>
                  </a:lnTo>
                  <a:lnTo>
                    <a:pt x="0" y="216"/>
                  </a:lnTo>
                  <a:lnTo>
                    <a:pt x="115" y="0"/>
                  </a:lnTo>
                  <a:lnTo>
                    <a:pt x="15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172">
              <a:extLst>
                <a:ext uri="{FF2B5EF4-FFF2-40B4-BE49-F238E27FC236}">
                  <a16:creationId xmlns:a16="http://schemas.microsoft.com/office/drawing/2014/main" id="{5C7130E0-EEFA-474F-B50F-7812D548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476" y="1982788"/>
              <a:ext cx="77788" cy="127000"/>
            </a:xfrm>
            <a:custGeom>
              <a:avLst/>
              <a:gdLst>
                <a:gd name="T0" fmla="*/ 147 w 147"/>
                <a:gd name="T1" fmla="*/ 20 h 240"/>
                <a:gd name="T2" fmla="*/ 37 w 147"/>
                <a:gd name="T3" fmla="*/ 240 h 240"/>
                <a:gd name="T4" fmla="*/ 0 w 147"/>
                <a:gd name="T5" fmla="*/ 221 h 240"/>
                <a:gd name="T6" fmla="*/ 109 w 147"/>
                <a:gd name="T7" fmla="*/ 0 h 240"/>
                <a:gd name="T8" fmla="*/ 147 w 147"/>
                <a:gd name="T9" fmla="*/ 2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240">
                  <a:moveTo>
                    <a:pt x="147" y="20"/>
                  </a:moveTo>
                  <a:lnTo>
                    <a:pt x="37" y="240"/>
                  </a:lnTo>
                  <a:lnTo>
                    <a:pt x="0" y="221"/>
                  </a:lnTo>
                  <a:lnTo>
                    <a:pt x="109" y="0"/>
                  </a:lnTo>
                  <a:lnTo>
                    <a:pt x="14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173">
              <a:extLst>
                <a:ext uri="{FF2B5EF4-FFF2-40B4-BE49-F238E27FC236}">
                  <a16:creationId xmlns:a16="http://schemas.microsoft.com/office/drawing/2014/main" id="{1A66F965-68A4-4F05-9093-A509622A9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376" y="1962151"/>
              <a:ext cx="74613" cy="128588"/>
            </a:xfrm>
            <a:custGeom>
              <a:avLst/>
              <a:gdLst>
                <a:gd name="T0" fmla="*/ 142 w 142"/>
                <a:gd name="T1" fmla="*/ 19 h 242"/>
                <a:gd name="T2" fmla="*/ 39 w 142"/>
                <a:gd name="T3" fmla="*/ 242 h 242"/>
                <a:gd name="T4" fmla="*/ 0 w 142"/>
                <a:gd name="T5" fmla="*/ 223 h 242"/>
                <a:gd name="T6" fmla="*/ 104 w 142"/>
                <a:gd name="T7" fmla="*/ 0 h 242"/>
                <a:gd name="T8" fmla="*/ 142 w 142"/>
                <a:gd name="T9" fmla="*/ 1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42">
                  <a:moveTo>
                    <a:pt x="142" y="19"/>
                  </a:moveTo>
                  <a:lnTo>
                    <a:pt x="39" y="242"/>
                  </a:lnTo>
                  <a:lnTo>
                    <a:pt x="0" y="223"/>
                  </a:lnTo>
                  <a:lnTo>
                    <a:pt x="104" y="0"/>
                  </a:lnTo>
                  <a:lnTo>
                    <a:pt x="14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174">
              <a:extLst>
                <a:ext uri="{FF2B5EF4-FFF2-40B4-BE49-F238E27FC236}">
                  <a16:creationId xmlns:a16="http://schemas.microsoft.com/office/drawing/2014/main" id="{2F68651E-F6FD-4CF8-88DD-18D48147E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2276" y="1941513"/>
              <a:ext cx="73025" cy="128588"/>
            </a:xfrm>
            <a:custGeom>
              <a:avLst/>
              <a:gdLst>
                <a:gd name="T0" fmla="*/ 137 w 137"/>
                <a:gd name="T1" fmla="*/ 17 h 243"/>
                <a:gd name="T2" fmla="*/ 40 w 137"/>
                <a:gd name="T3" fmla="*/ 243 h 243"/>
                <a:gd name="T4" fmla="*/ 0 w 137"/>
                <a:gd name="T5" fmla="*/ 226 h 243"/>
                <a:gd name="T6" fmla="*/ 98 w 137"/>
                <a:gd name="T7" fmla="*/ 0 h 243"/>
                <a:gd name="T8" fmla="*/ 137 w 137"/>
                <a:gd name="T9" fmla="*/ 1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43">
                  <a:moveTo>
                    <a:pt x="137" y="17"/>
                  </a:moveTo>
                  <a:lnTo>
                    <a:pt x="40" y="243"/>
                  </a:lnTo>
                  <a:lnTo>
                    <a:pt x="0" y="226"/>
                  </a:lnTo>
                  <a:lnTo>
                    <a:pt x="98" y="0"/>
                  </a:lnTo>
                  <a:lnTo>
                    <a:pt x="13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175">
              <a:extLst>
                <a:ext uri="{FF2B5EF4-FFF2-40B4-BE49-F238E27FC236}">
                  <a16:creationId xmlns:a16="http://schemas.microsoft.com/office/drawing/2014/main" id="{061E365C-206F-4B2D-B7C5-7CF336F69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176" y="1924051"/>
              <a:ext cx="69850" cy="128588"/>
            </a:xfrm>
            <a:custGeom>
              <a:avLst/>
              <a:gdLst>
                <a:gd name="T0" fmla="*/ 132 w 132"/>
                <a:gd name="T1" fmla="*/ 16 h 244"/>
                <a:gd name="T2" fmla="*/ 40 w 132"/>
                <a:gd name="T3" fmla="*/ 244 h 244"/>
                <a:gd name="T4" fmla="*/ 0 w 132"/>
                <a:gd name="T5" fmla="*/ 228 h 244"/>
                <a:gd name="T6" fmla="*/ 93 w 132"/>
                <a:gd name="T7" fmla="*/ 0 h 244"/>
                <a:gd name="T8" fmla="*/ 132 w 132"/>
                <a:gd name="T9" fmla="*/ 1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44">
                  <a:moveTo>
                    <a:pt x="132" y="16"/>
                  </a:moveTo>
                  <a:lnTo>
                    <a:pt x="40" y="244"/>
                  </a:lnTo>
                  <a:lnTo>
                    <a:pt x="0" y="228"/>
                  </a:lnTo>
                  <a:lnTo>
                    <a:pt x="93" y="0"/>
                  </a:lnTo>
                  <a:lnTo>
                    <a:pt x="13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176">
              <a:extLst>
                <a:ext uri="{FF2B5EF4-FFF2-40B4-BE49-F238E27FC236}">
                  <a16:creationId xmlns:a16="http://schemas.microsoft.com/office/drawing/2014/main" id="{7ABAA907-F57A-46FA-907C-AD504BAD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4488" y="1905001"/>
              <a:ext cx="66675" cy="130175"/>
            </a:xfrm>
            <a:custGeom>
              <a:avLst/>
              <a:gdLst>
                <a:gd name="T0" fmla="*/ 126 w 126"/>
                <a:gd name="T1" fmla="*/ 16 h 246"/>
                <a:gd name="T2" fmla="*/ 40 w 126"/>
                <a:gd name="T3" fmla="*/ 246 h 246"/>
                <a:gd name="T4" fmla="*/ 0 w 126"/>
                <a:gd name="T5" fmla="*/ 231 h 246"/>
                <a:gd name="T6" fmla="*/ 86 w 126"/>
                <a:gd name="T7" fmla="*/ 0 h 246"/>
                <a:gd name="T8" fmla="*/ 126 w 126"/>
                <a:gd name="T9" fmla="*/ 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46">
                  <a:moveTo>
                    <a:pt x="126" y="16"/>
                  </a:moveTo>
                  <a:lnTo>
                    <a:pt x="40" y="246"/>
                  </a:lnTo>
                  <a:lnTo>
                    <a:pt x="0" y="231"/>
                  </a:lnTo>
                  <a:lnTo>
                    <a:pt x="86" y="0"/>
                  </a:lnTo>
                  <a:lnTo>
                    <a:pt x="12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177">
              <a:extLst>
                <a:ext uri="{FF2B5EF4-FFF2-40B4-BE49-F238E27FC236}">
                  <a16:creationId xmlns:a16="http://schemas.microsoft.com/office/drawing/2014/main" id="{3F61C67F-F3CA-410D-93C7-627C091CC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801" y="1889126"/>
              <a:ext cx="63500" cy="130175"/>
            </a:xfrm>
            <a:custGeom>
              <a:avLst/>
              <a:gdLst>
                <a:gd name="T0" fmla="*/ 120 w 120"/>
                <a:gd name="T1" fmla="*/ 14 h 248"/>
                <a:gd name="T2" fmla="*/ 41 w 120"/>
                <a:gd name="T3" fmla="*/ 248 h 248"/>
                <a:gd name="T4" fmla="*/ 0 w 120"/>
                <a:gd name="T5" fmla="*/ 233 h 248"/>
                <a:gd name="T6" fmla="*/ 80 w 120"/>
                <a:gd name="T7" fmla="*/ 0 h 248"/>
                <a:gd name="T8" fmla="*/ 120 w 120"/>
                <a:gd name="T9" fmla="*/ 1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48">
                  <a:moveTo>
                    <a:pt x="120" y="14"/>
                  </a:moveTo>
                  <a:lnTo>
                    <a:pt x="41" y="248"/>
                  </a:lnTo>
                  <a:lnTo>
                    <a:pt x="0" y="233"/>
                  </a:lnTo>
                  <a:lnTo>
                    <a:pt x="80" y="0"/>
                  </a:lnTo>
                  <a:lnTo>
                    <a:pt x="1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78">
              <a:extLst>
                <a:ext uri="{FF2B5EF4-FFF2-40B4-BE49-F238E27FC236}">
                  <a16:creationId xmlns:a16="http://schemas.microsoft.com/office/drawing/2014/main" id="{72AF4478-BA5B-4258-A47A-2563CB1F4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113" y="1873251"/>
              <a:ext cx="60325" cy="131763"/>
            </a:xfrm>
            <a:custGeom>
              <a:avLst/>
              <a:gdLst>
                <a:gd name="T0" fmla="*/ 114 w 114"/>
                <a:gd name="T1" fmla="*/ 14 h 248"/>
                <a:gd name="T2" fmla="*/ 41 w 114"/>
                <a:gd name="T3" fmla="*/ 248 h 248"/>
                <a:gd name="T4" fmla="*/ 0 w 114"/>
                <a:gd name="T5" fmla="*/ 236 h 248"/>
                <a:gd name="T6" fmla="*/ 73 w 114"/>
                <a:gd name="T7" fmla="*/ 0 h 248"/>
                <a:gd name="T8" fmla="*/ 114 w 114"/>
                <a:gd name="T9" fmla="*/ 1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248">
                  <a:moveTo>
                    <a:pt x="114" y="14"/>
                  </a:moveTo>
                  <a:lnTo>
                    <a:pt x="41" y="248"/>
                  </a:lnTo>
                  <a:lnTo>
                    <a:pt x="0" y="236"/>
                  </a:lnTo>
                  <a:lnTo>
                    <a:pt x="73" y="0"/>
                  </a:lnTo>
                  <a:lnTo>
                    <a:pt x="1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79">
              <a:extLst>
                <a:ext uri="{FF2B5EF4-FFF2-40B4-BE49-F238E27FC236}">
                  <a16:creationId xmlns:a16="http://schemas.microsoft.com/office/drawing/2014/main" id="{A3B83C24-9B85-4774-80A6-D04E46E90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6" y="1858963"/>
              <a:ext cx="57150" cy="131763"/>
            </a:xfrm>
            <a:custGeom>
              <a:avLst/>
              <a:gdLst>
                <a:gd name="T0" fmla="*/ 107 w 107"/>
                <a:gd name="T1" fmla="*/ 13 h 248"/>
                <a:gd name="T2" fmla="*/ 41 w 107"/>
                <a:gd name="T3" fmla="*/ 248 h 248"/>
                <a:gd name="T4" fmla="*/ 0 w 107"/>
                <a:gd name="T5" fmla="*/ 237 h 248"/>
                <a:gd name="T6" fmla="*/ 66 w 107"/>
                <a:gd name="T7" fmla="*/ 0 h 248"/>
                <a:gd name="T8" fmla="*/ 107 w 107"/>
                <a:gd name="T9" fmla="*/ 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48">
                  <a:moveTo>
                    <a:pt x="107" y="13"/>
                  </a:moveTo>
                  <a:lnTo>
                    <a:pt x="41" y="248"/>
                  </a:lnTo>
                  <a:lnTo>
                    <a:pt x="0" y="237"/>
                  </a:lnTo>
                  <a:lnTo>
                    <a:pt x="66" y="0"/>
                  </a:lnTo>
                  <a:lnTo>
                    <a:pt x="10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80">
              <a:extLst>
                <a:ext uri="{FF2B5EF4-FFF2-40B4-BE49-F238E27FC236}">
                  <a16:creationId xmlns:a16="http://schemas.microsoft.com/office/drawing/2014/main" id="{8ACA75FA-21C2-45F1-A953-874C9100A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738" y="1846263"/>
              <a:ext cx="53975" cy="131763"/>
            </a:xfrm>
            <a:custGeom>
              <a:avLst/>
              <a:gdLst>
                <a:gd name="T0" fmla="*/ 102 w 102"/>
                <a:gd name="T1" fmla="*/ 11 h 249"/>
                <a:gd name="T2" fmla="*/ 41 w 102"/>
                <a:gd name="T3" fmla="*/ 249 h 249"/>
                <a:gd name="T4" fmla="*/ 0 w 102"/>
                <a:gd name="T5" fmla="*/ 239 h 249"/>
                <a:gd name="T6" fmla="*/ 61 w 102"/>
                <a:gd name="T7" fmla="*/ 0 h 249"/>
                <a:gd name="T8" fmla="*/ 102 w 102"/>
                <a:gd name="T9" fmla="*/ 11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49">
                  <a:moveTo>
                    <a:pt x="102" y="11"/>
                  </a:moveTo>
                  <a:lnTo>
                    <a:pt x="41" y="249"/>
                  </a:lnTo>
                  <a:lnTo>
                    <a:pt x="0" y="239"/>
                  </a:lnTo>
                  <a:lnTo>
                    <a:pt x="61" y="0"/>
                  </a:lnTo>
                  <a:lnTo>
                    <a:pt x="10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181">
              <a:extLst>
                <a:ext uri="{FF2B5EF4-FFF2-40B4-BE49-F238E27FC236}">
                  <a16:creationId xmlns:a16="http://schemas.microsoft.com/office/drawing/2014/main" id="{F6A43091-E2B6-45D2-9ADA-8F8E03E68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4463" y="1833563"/>
              <a:ext cx="50800" cy="131763"/>
            </a:xfrm>
            <a:custGeom>
              <a:avLst/>
              <a:gdLst>
                <a:gd name="T0" fmla="*/ 97 w 97"/>
                <a:gd name="T1" fmla="*/ 11 h 250"/>
                <a:gd name="T2" fmla="*/ 41 w 97"/>
                <a:gd name="T3" fmla="*/ 250 h 250"/>
                <a:gd name="T4" fmla="*/ 0 w 97"/>
                <a:gd name="T5" fmla="*/ 240 h 250"/>
                <a:gd name="T6" fmla="*/ 55 w 97"/>
                <a:gd name="T7" fmla="*/ 0 h 250"/>
                <a:gd name="T8" fmla="*/ 97 w 97"/>
                <a:gd name="T9" fmla="*/ 1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250">
                  <a:moveTo>
                    <a:pt x="97" y="11"/>
                  </a:moveTo>
                  <a:lnTo>
                    <a:pt x="41" y="250"/>
                  </a:lnTo>
                  <a:lnTo>
                    <a:pt x="0" y="240"/>
                  </a:lnTo>
                  <a:lnTo>
                    <a:pt x="55" y="0"/>
                  </a:lnTo>
                  <a:lnTo>
                    <a:pt x="9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182">
              <a:extLst>
                <a:ext uri="{FF2B5EF4-FFF2-40B4-BE49-F238E27FC236}">
                  <a16:creationId xmlns:a16="http://schemas.microsoft.com/office/drawing/2014/main" id="{19AB0250-955E-4561-85C0-9AEC1D52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88" y="1822451"/>
              <a:ext cx="47625" cy="133350"/>
            </a:xfrm>
            <a:custGeom>
              <a:avLst/>
              <a:gdLst>
                <a:gd name="T0" fmla="*/ 91 w 91"/>
                <a:gd name="T1" fmla="*/ 9 h 250"/>
                <a:gd name="T2" fmla="*/ 42 w 91"/>
                <a:gd name="T3" fmla="*/ 250 h 250"/>
                <a:gd name="T4" fmla="*/ 0 w 91"/>
                <a:gd name="T5" fmla="*/ 241 h 250"/>
                <a:gd name="T6" fmla="*/ 50 w 91"/>
                <a:gd name="T7" fmla="*/ 0 h 250"/>
                <a:gd name="T8" fmla="*/ 91 w 91"/>
                <a:gd name="T9" fmla="*/ 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250">
                  <a:moveTo>
                    <a:pt x="91" y="9"/>
                  </a:moveTo>
                  <a:lnTo>
                    <a:pt x="42" y="250"/>
                  </a:lnTo>
                  <a:lnTo>
                    <a:pt x="0" y="241"/>
                  </a:lnTo>
                  <a:lnTo>
                    <a:pt x="50" y="0"/>
                  </a:lnTo>
                  <a:lnTo>
                    <a:pt x="91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183">
              <a:extLst>
                <a:ext uri="{FF2B5EF4-FFF2-40B4-BE49-F238E27FC236}">
                  <a16:creationId xmlns:a16="http://schemas.microsoft.com/office/drawing/2014/main" id="{05A80F2D-6C7B-4761-95B2-30BA19D5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13" y="1812926"/>
              <a:ext cx="46038" cy="133350"/>
            </a:xfrm>
            <a:custGeom>
              <a:avLst/>
              <a:gdLst>
                <a:gd name="T0" fmla="*/ 86 w 86"/>
                <a:gd name="T1" fmla="*/ 8 h 250"/>
                <a:gd name="T2" fmla="*/ 42 w 86"/>
                <a:gd name="T3" fmla="*/ 250 h 250"/>
                <a:gd name="T4" fmla="*/ 0 w 86"/>
                <a:gd name="T5" fmla="*/ 242 h 250"/>
                <a:gd name="T6" fmla="*/ 43 w 86"/>
                <a:gd name="T7" fmla="*/ 0 h 250"/>
                <a:gd name="T8" fmla="*/ 86 w 86"/>
                <a:gd name="T9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250">
                  <a:moveTo>
                    <a:pt x="86" y="8"/>
                  </a:moveTo>
                  <a:lnTo>
                    <a:pt x="42" y="250"/>
                  </a:lnTo>
                  <a:lnTo>
                    <a:pt x="0" y="242"/>
                  </a:lnTo>
                  <a:lnTo>
                    <a:pt x="43" y="0"/>
                  </a:lnTo>
                  <a:lnTo>
                    <a:pt x="8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BCA5C359-C50C-4108-AB86-3DF802AD0037}"/>
                </a:ext>
              </a:extLst>
            </p:cNvPr>
            <p:cNvGrpSpPr/>
            <p:nvPr/>
          </p:nvGrpSpPr>
          <p:grpSpPr>
            <a:xfrm>
              <a:off x="4754563" y="2039938"/>
              <a:ext cx="500063" cy="458788"/>
              <a:chOff x="4754563" y="2039938"/>
              <a:chExt cx="500063" cy="458788"/>
            </a:xfrm>
            <a:grpFill/>
          </p:grpSpPr>
          <p:sp>
            <p:nvSpPr>
              <p:cNvPr id="299" name="Freeform 197">
                <a:extLst>
                  <a:ext uri="{FF2B5EF4-FFF2-40B4-BE49-F238E27FC236}">
                    <a16:creationId xmlns:a16="http://schemas.microsoft.com/office/drawing/2014/main" id="{8DD27804-0E71-4AEB-BD78-DE356B169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38" y="2039938"/>
                <a:ext cx="90488" cy="120650"/>
              </a:xfrm>
              <a:custGeom>
                <a:avLst/>
                <a:gdLst>
                  <a:gd name="T0" fmla="*/ 36 w 169"/>
                  <a:gd name="T1" fmla="*/ 0 h 230"/>
                  <a:gd name="T2" fmla="*/ 169 w 169"/>
                  <a:gd name="T3" fmla="*/ 206 h 230"/>
                  <a:gd name="T4" fmla="*/ 133 w 169"/>
                  <a:gd name="T5" fmla="*/ 230 h 230"/>
                  <a:gd name="T6" fmla="*/ 0 w 169"/>
                  <a:gd name="T7" fmla="*/ 24 h 230"/>
                  <a:gd name="T8" fmla="*/ 36 w 169"/>
                  <a:gd name="T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230">
                    <a:moveTo>
                      <a:pt x="36" y="0"/>
                    </a:moveTo>
                    <a:lnTo>
                      <a:pt x="169" y="206"/>
                    </a:lnTo>
                    <a:lnTo>
                      <a:pt x="133" y="23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Freeform 198">
                <a:extLst>
                  <a:ext uri="{FF2B5EF4-FFF2-40B4-BE49-F238E27FC236}">
                    <a16:creationId xmlns:a16="http://schemas.microsoft.com/office/drawing/2014/main" id="{0C46FC44-A567-4D31-9F34-2B55567C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6038" y="2063751"/>
                <a:ext cx="92075" cy="120650"/>
              </a:xfrm>
              <a:custGeom>
                <a:avLst/>
                <a:gdLst>
                  <a:gd name="T0" fmla="*/ 36 w 173"/>
                  <a:gd name="T1" fmla="*/ 0 h 227"/>
                  <a:gd name="T2" fmla="*/ 173 w 173"/>
                  <a:gd name="T3" fmla="*/ 203 h 227"/>
                  <a:gd name="T4" fmla="*/ 139 w 173"/>
                  <a:gd name="T5" fmla="*/ 227 h 227"/>
                  <a:gd name="T6" fmla="*/ 0 w 173"/>
                  <a:gd name="T7" fmla="*/ 24 h 227"/>
                  <a:gd name="T8" fmla="*/ 36 w 173"/>
                  <a:gd name="T9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227">
                    <a:moveTo>
                      <a:pt x="36" y="0"/>
                    </a:moveTo>
                    <a:lnTo>
                      <a:pt x="173" y="203"/>
                    </a:lnTo>
                    <a:lnTo>
                      <a:pt x="139" y="227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Freeform 199">
                <a:extLst>
                  <a:ext uri="{FF2B5EF4-FFF2-40B4-BE49-F238E27FC236}">
                    <a16:creationId xmlns:a16="http://schemas.microsoft.com/office/drawing/2014/main" id="{9E6D3284-6A99-4403-B339-D9F1F0F7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2090738"/>
                <a:ext cx="93663" cy="117475"/>
              </a:xfrm>
              <a:custGeom>
                <a:avLst/>
                <a:gdLst>
                  <a:gd name="T0" fmla="*/ 35 w 178"/>
                  <a:gd name="T1" fmla="*/ 0 h 224"/>
                  <a:gd name="T2" fmla="*/ 178 w 178"/>
                  <a:gd name="T3" fmla="*/ 198 h 224"/>
                  <a:gd name="T4" fmla="*/ 144 w 178"/>
                  <a:gd name="T5" fmla="*/ 224 h 224"/>
                  <a:gd name="T6" fmla="*/ 0 w 178"/>
                  <a:gd name="T7" fmla="*/ 25 h 224"/>
                  <a:gd name="T8" fmla="*/ 35 w 178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24">
                    <a:moveTo>
                      <a:pt x="35" y="0"/>
                    </a:moveTo>
                    <a:lnTo>
                      <a:pt x="178" y="198"/>
                    </a:lnTo>
                    <a:lnTo>
                      <a:pt x="144" y="224"/>
                    </a:lnTo>
                    <a:lnTo>
                      <a:pt x="0" y="25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Freeform 200">
                <a:extLst>
                  <a:ext uri="{FF2B5EF4-FFF2-40B4-BE49-F238E27FC236}">
                    <a16:creationId xmlns:a16="http://schemas.microsoft.com/office/drawing/2014/main" id="{3562AB41-A005-47E2-8499-33A5EA684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3013" y="2116138"/>
                <a:ext cx="96838" cy="117475"/>
              </a:xfrm>
              <a:custGeom>
                <a:avLst/>
                <a:gdLst>
                  <a:gd name="T0" fmla="*/ 34 w 183"/>
                  <a:gd name="T1" fmla="*/ 0 h 222"/>
                  <a:gd name="T2" fmla="*/ 183 w 183"/>
                  <a:gd name="T3" fmla="*/ 196 h 222"/>
                  <a:gd name="T4" fmla="*/ 148 w 183"/>
                  <a:gd name="T5" fmla="*/ 222 h 222"/>
                  <a:gd name="T6" fmla="*/ 0 w 183"/>
                  <a:gd name="T7" fmla="*/ 27 h 222"/>
                  <a:gd name="T8" fmla="*/ 34 w 183"/>
                  <a:gd name="T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22">
                    <a:moveTo>
                      <a:pt x="34" y="0"/>
                    </a:moveTo>
                    <a:lnTo>
                      <a:pt x="183" y="196"/>
                    </a:lnTo>
                    <a:lnTo>
                      <a:pt x="148" y="222"/>
                    </a:lnTo>
                    <a:lnTo>
                      <a:pt x="0" y="27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Freeform 201">
                <a:extLst>
                  <a:ext uri="{FF2B5EF4-FFF2-40B4-BE49-F238E27FC236}">
                    <a16:creationId xmlns:a16="http://schemas.microsoft.com/office/drawing/2014/main" id="{D2EC8535-9FC7-4DEB-9A34-D687F2902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501" y="2144713"/>
                <a:ext cx="98425" cy="115888"/>
              </a:xfrm>
              <a:custGeom>
                <a:avLst/>
                <a:gdLst>
                  <a:gd name="T0" fmla="*/ 33 w 187"/>
                  <a:gd name="T1" fmla="*/ 0 h 220"/>
                  <a:gd name="T2" fmla="*/ 187 w 187"/>
                  <a:gd name="T3" fmla="*/ 191 h 220"/>
                  <a:gd name="T4" fmla="*/ 153 w 187"/>
                  <a:gd name="T5" fmla="*/ 220 h 220"/>
                  <a:gd name="T6" fmla="*/ 0 w 187"/>
                  <a:gd name="T7" fmla="*/ 29 h 220"/>
                  <a:gd name="T8" fmla="*/ 33 w 187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20">
                    <a:moveTo>
                      <a:pt x="33" y="0"/>
                    </a:moveTo>
                    <a:lnTo>
                      <a:pt x="187" y="191"/>
                    </a:lnTo>
                    <a:lnTo>
                      <a:pt x="153" y="220"/>
                    </a:lnTo>
                    <a:lnTo>
                      <a:pt x="0" y="29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4" name="Freeform 202">
                <a:extLst>
                  <a:ext uri="{FF2B5EF4-FFF2-40B4-BE49-F238E27FC236}">
                    <a16:creationId xmlns:a16="http://schemas.microsoft.com/office/drawing/2014/main" id="{535309D4-08D8-476F-BB2C-F0DEA4356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576" y="2173288"/>
                <a:ext cx="100013" cy="114300"/>
              </a:xfrm>
              <a:custGeom>
                <a:avLst/>
                <a:gdLst>
                  <a:gd name="T0" fmla="*/ 32 w 190"/>
                  <a:gd name="T1" fmla="*/ 0 h 216"/>
                  <a:gd name="T2" fmla="*/ 190 w 190"/>
                  <a:gd name="T3" fmla="*/ 186 h 216"/>
                  <a:gd name="T4" fmla="*/ 158 w 190"/>
                  <a:gd name="T5" fmla="*/ 216 h 216"/>
                  <a:gd name="T6" fmla="*/ 0 w 190"/>
                  <a:gd name="T7" fmla="*/ 29 h 216"/>
                  <a:gd name="T8" fmla="*/ 32 w 190"/>
                  <a:gd name="T9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16">
                    <a:moveTo>
                      <a:pt x="32" y="0"/>
                    </a:moveTo>
                    <a:lnTo>
                      <a:pt x="190" y="186"/>
                    </a:lnTo>
                    <a:lnTo>
                      <a:pt x="158" y="216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5" name="Freeform 203">
                <a:extLst>
                  <a:ext uri="{FF2B5EF4-FFF2-40B4-BE49-F238E27FC236}">
                    <a16:creationId xmlns:a16="http://schemas.microsoft.com/office/drawing/2014/main" id="{7B6702B5-4854-4E68-9BC0-30A96425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063" y="2203451"/>
                <a:ext cx="103188" cy="111125"/>
              </a:xfrm>
              <a:custGeom>
                <a:avLst/>
                <a:gdLst>
                  <a:gd name="T0" fmla="*/ 32 w 195"/>
                  <a:gd name="T1" fmla="*/ 0 h 212"/>
                  <a:gd name="T2" fmla="*/ 195 w 195"/>
                  <a:gd name="T3" fmla="*/ 183 h 212"/>
                  <a:gd name="T4" fmla="*/ 164 w 195"/>
                  <a:gd name="T5" fmla="*/ 212 h 212"/>
                  <a:gd name="T6" fmla="*/ 0 w 195"/>
                  <a:gd name="T7" fmla="*/ 29 h 212"/>
                  <a:gd name="T8" fmla="*/ 32 w 195"/>
                  <a:gd name="T9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212">
                    <a:moveTo>
                      <a:pt x="32" y="0"/>
                    </a:moveTo>
                    <a:lnTo>
                      <a:pt x="195" y="183"/>
                    </a:lnTo>
                    <a:lnTo>
                      <a:pt x="164" y="212"/>
                    </a:lnTo>
                    <a:lnTo>
                      <a:pt x="0" y="29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6" name="Freeform 204">
                <a:extLst>
                  <a:ext uri="{FF2B5EF4-FFF2-40B4-BE49-F238E27FC236}">
                    <a16:creationId xmlns:a16="http://schemas.microsoft.com/office/drawing/2014/main" id="{86BD5C4E-5D7C-49C0-B2D1-6D448CD49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1726" y="2233613"/>
                <a:ext cx="104775" cy="109538"/>
              </a:xfrm>
              <a:custGeom>
                <a:avLst/>
                <a:gdLst>
                  <a:gd name="T0" fmla="*/ 31 w 199"/>
                  <a:gd name="T1" fmla="*/ 0 h 209"/>
                  <a:gd name="T2" fmla="*/ 199 w 199"/>
                  <a:gd name="T3" fmla="*/ 178 h 209"/>
                  <a:gd name="T4" fmla="*/ 168 w 199"/>
                  <a:gd name="T5" fmla="*/ 209 h 209"/>
                  <a:gd name="T6" fmla="*/ 0 w 199"/>
                  <a:gd name="T7" fmla="*/ 31 h 209"/>
                  <a:gd name="T8" fmla="*/ 31 w 199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09">
                    <a:moveTo>
                      <a:pt x="31" y="0"/>
                    </a:moveTo>
                    <a:lnTo>
                      <a:pt x="199" y="178"/>
                    </a:lnTo>
                    <a:lnTo>
                      <a:pt x="168" y="209"/>
                    </a:lnTo>
                    <a:lnTo>
                      <a:pt x="0" y="31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7" name="Freeform 206">
                <a:extLst>
                  <a:ext uri="{FF2B5EF4-FFF2-40B4-BE49-F238E27FC236}">
                    <a16:creationId xmlns:a16="http://schemas.microsoft.com/office/drawing/2014/main" id="{9CE09787-AC81-4C4B-AD49-2683B5965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5" y="2265363"/>
                <a:ext cx="106363" cy="107950"/>
              </a:xfrm>
              <a:custGeom>
                <a:avLst/>
                <a:gdLst>
                  <a:gd name="T0" fmla="*/ 29 w 202"/>
                  <a:gd name="T1" fmla="*/ 0 h 203"/>
                  <a:gd name="T2" fmla="*/ 202 w 202"/>
                  <a:gd name="T3" fmla="*/ 173 h 203"/>
                  <a:gd name="T4" fmla="*/ 171 w 202"/>
                  <a:gd name="T5" fmla="*/ 203 h 203"/>
                  <a:gd name="T6" fmla="*/ 0 w 202"/>
                  <a:gd name="T7" fmla="*/ 30 h 203"/>
                  <a:gd name="T8" fmla="*/ 29 w 202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3">
                    <a:moveTo>
                      <a:pt x="29" y="0"/>
                    </a:moveTo>
                    <a:lnTo>
                      <a:pt x="202" y="173"/>
                    </a:lnTo>
                    <a:lnTo>
                      <a:pt x="171" y="203"/>
                    </a:lnTo>
                    <a:lnTo>
                      <a:pt x="0" y="30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8" name="Freeform 207">
                <a:extLst>
                  <a:ext uri="{FF2B5EF4-FFF2-40B4-BE49-F238E27FC236}">
                    <a16:creationId xmlns:a16="http://schemas.microsoft.com/office/drawing/2014/main" id="{18989196-7738-4E6A-AEE3-E0D9C0429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6638" y="2297113"/>
                <a:ext cx="109538" cy="106363"/>
              </a:xfrm>
              <a:custGeom>
                <a:avLst/>
                <a:gdLst>
                  <a:gd name="T0" fmla="*/ 30 w 207"/>
                  <a:gd name="T1" fmla="*/ 0 h 200"/>
                  <a:gd name="T2" fmla="*/ 207 w 207"/>
                  <a:gd name="T3" fmla="*/ 168 h 200"/>
                  <a:gd name="T4" fmla="*/ 177 w 207"/>
                  <a:gd name="T5" fmla="*/ 200 h 200"/>
                  <a:gd name="T6" fmla="*/ 0 w 207"/>
                  <a:gd name="T7" fmla="*/ 31 h 200"/>
                  <a:gd name="T8" fmla="*/ 30 w 207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0">
                    <a:moveTo>
                      <a:pt x="30" y="0"/>
                    </a:moveTo>
                    <a:lnTo>
                      <a:pt x="207" y="168"/>
                    </a:lnTo>
                    <a:lnTo>
                      <a:pt x="177" y="200"/>
                    </a:lnTo>
                    <a:lnTo>
                      <a:pt x="0" y="31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9" name="Freeform 208">
                <a:extLst>
                  <a:ext uri="{FF2B5EF4-FFF2-40B4-BE49-F238E27FC236}">
                    <a16:creationId xmlns:a16="http://schemas.microsoft.com/office/drawing/2014/main" id="{A724CF1F-AAA5-4688-B7BE-777F820BA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4888" y="2330450"/>
                <a:ext cx="111125" cy="104775"/>
              </a:xfrm>
              <a:custGeom>
                <a:avLst/>
                <a:gdLst>
                  <a:gd name="T0" fmla="*/ 29 w 209"/>
                  <a:gd name="T1" fmla="*/ 0 h 196"/>
                  <a:gd name="T2" fmla="*/ 209 w 209"/>
                  <a:gd name="T3" fmla="*/ 164 h 196"/>
                  <a:gd name="T4" fmla="*/ 181 w 209"/>
                  <a:gd name="T5" fmla="*/ 196 h 196"/>
                  <a:gd name="T6" fmla="*/ 0 w 209"/>
                  <a:gd name="T7" fmla="*/ 32 h 196"/>
                  <a:gd name="T8" fmla="*/ 29 w 209"/>
                  <a:gd name="T9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96">
                    <a:moveTo>
                      <a:pt x="29" y="0"/>
                    </a:moveTo>
                    <a:lnTo>
                      <a:pt x="209" y="164"/>
                    </a:lnTo>
                    <a:lnTo>
                      <a:pt x="181" y="196"/>
                    </a:lnTo>
                    <a:lnTo>
                      <a:pt x="0" y="32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0" name="Freeform 209">
                <a:extLst>
                  <a:ext uri="{FF2B5EF4-FFF2-40B4-BE49-F238E27FC236}">
                    <a16:creationId xmlns:a16="http://schemas.microsoft.com/office/drawing/2014/main" id="{CDC0F5AE-A8E4-4641-95E5-91D9FFF77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4725" y="2365375"/>
                <a:ext cx="112713" cy="101600"/>
              </a:xfrm>
              <a:custGeom>
                <a:avLst/>
                <a:gdLst>
                  <a:gd name="T0" fmla="*/ 27 w 212"/>
                  <a:gd name="T1" fmla="*/ 0 h 192"/>
                  <a:gd name="T2" fmla="*/ 212 w 212"/>
                  <a:gd name="T3" fmla="*/ 159 h 192"/>
                  <a:gd name="T4" fmla="*/ 184 w 212"/>
                  <a:gd name="T5" fmla="*/ 192 h 192"/>
                  <a:gd name="T6" fmla="*/ 0 w 212"/>
                  <a:gd name="T7" fmla="*/ 33 h 192"/>
                  <a:gd name="T8" fmla="*/ 27 w 212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2">
                    <a:moveTo>
                      <a:pt x="27" y="0"/>
                    </a:moveTo>
                    <a:lnTo>
                      <a:pt x="212" y="159"/>
                    </a:lnTo>
                    <a:lnTo>
                      <a:pt x="184" y="192"/>
                    </a:lnTo>
                    <a:lnTo>
                      <a:pt x="0" y="33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1" name="Freeform 210">
                <a:extLst>
                  <a:ext uri="{FF2B5EF4-FFF2-40B4-BE49-F238E27FC236}">
                    <a16:creationId xmlns:a16="http://schemas.microsoft.com/office/drawing/2014/main" id="{355ECE8A-DC25-4BBE-B98B-2B29FFE4B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563" y="2398713"/>
                <a:ext cx="115888" cy="100013"/>
              </a:xfrm>
              <a:custGeom>
                <a:avLst/>
                <a:gdLst>
                  <a:gd name="T0" fmla="*/ 27 w 217"/>
                  <a:gd name="T1" fmla="*/ 0 h 189"/>
                  <a:gd name="T2" fmla="*/ 217 w 217"/>
                  <a:gd name="T3" fmla="*/ 155 h 189"/>
                  <a:gd name="T4" fmla="*/ 190 w 217"/>
                  <a:gd name="T5" fmla="*/ 189 h 189"/>
                  <a:gd name="T6" fmla="*/ 0 w 217"/>
                  <a:gd name="T7" fmla="*/ 35 h 189"/>
                  <a:gd name="T8" fmla="*/ 27 w 217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" h="189">
                    <a:moveTo>
                      <a:pt x="27" y="0"/>
                    </a:moveTo>
                    <a:lnTo>
                      <a:pt x="217" y="155"/>
                    </a:lnTo>
                    <a:lnTo>
                      <a:pt x="190" y="189"/>
                    </a:lnTo>
                    <a:lnTo>
                      <a:pt x="0" y="35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AB29331B-6124-4E6E-9DF3-1E2F7C4D8996}"/>
                </a:ext>
              </a:extLst>
            </p:cNvPr>
            <p:cNvGrpSpPr/>
            <p:nvPr/>
          </p:nvGrpSpPr>
          <p:grpSpPr>
            <a:xfrm>
              <a:off x="6958013" y="2052638"/>
              <a:ext cx="461963" cy="434975"/>
              <a:chOff x="6958013" y="2052638"/>
              <a:chExt cx="461963" cy="434975"/>
            </a:xfrm>
            <a:grpFill/>
          </p:grpSpPr>
          <p:sp>
            <p:nvSpPr>
              <p:cNvPr id="287" name="Freeform 158">
                <a:extLst>
                  <a:ext uri="{FF2B5EF4-FFF2-40B4-BE49-F238E27FC236}">
                    <a16:creationId xmlns:a16="http://schemas.microsoft.com/office/drawing/2014/main" id="{087C8DD7-F631-4037-A5C4-8FE3FBCCB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8851" y="2382838"/>
                <a:ext cx="111125" cy="104775"/>
              </a:xfrm>
              <a:custGeom>
                <a:avLst/>
                <a:gdLst>
                  <a:gd name="T0" fmla="*/ 208 w 208"/>
                  <a:gd name="T1" fmla="*/ 32 h 197"/>
                  <a:gd name="T2" fmla="*/ 28 w 208"/>
                  <a:gd name="T3" fmla="*/ 197 h 197"/>
                  <a:gd name="T4" fmla="*/ 0 w 208"/>
                  <a:gd name="T5" fmla="*/ 165 h 197"/>
                  <a:gd name="T6" fmla="*/ 180 w 208"/>
                  <a:gd name="T7" fmla="*/ 0 h 197"/>
                  <a:gd name="T8" fmla="*/ 208 w 208"/>
                  <a:gd name="T9" fmla="*/ 3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97">
                    <a:moveTo>
                      <a:pt x="208" y="32"/>
                    </a:moveTo>
                    <a:lnTo>
                      <a:pt x="28" y="197"/>
                    </a:lnTo>
                    <a:lnTo>
                      <a:pt x="0" y="165"/>
                    </a:lnTo>
                    <a:lnTo>
                      <a:pt x="180" y="0"/>
                    </a:lnTo>
                    <a:lnTo>
                      <a:pt x="208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Freeform 159">
                <a:extLst>
                  <a:ext uri="{FF2B5EF4-FFF2-40B4-BE49-F238E27FC236}">
                    <a16:creationId xmlns:a16="http://schemas.microsoft.com/office/drawing/2014/main" id="{D40D0B6B-C8A9-48F1-A055-CDEC50D72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0276" y="2347913"/>
                <a:ext cx="109538" cy="107950"/>
              </a:xfrm>
              <a:custGeom>
                <a:avLst/>
                <a:gdLst>
                  <a:gd name="T0" fmla="*/ 205 w 205"/>
                  <a:gd name="T1" fmla="*/ 31 h 203"/>
                  <a:gd name="T2" fmla="*/ 30 w 205"/>
                  <a:gd name="T3" fmla="*/ 203 h 203"/>
                  <a:gd name="T4" fmla="*/ 0 w 205"/>
                  <a:gd name="T5" fmla="*/ 171 h 203"/>
                  <a:gd name="T6" fmla="*/ 176 w 205"/>
                  <a:gd name="T7" fmla="*/ 0 h 203"/>
                  <a:gd name="T8" fmla="*/ 205 w 205"/>
                  <a:gd name="T9" fmla="*/ 3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5" h="203">
                    <a:moveTo>
                      <a:pt x="205" y="31"/>
                    </a:moveTo>
                    <a:lnTo>
                      <a:pt x="30" y="203"/>
                    </a:lnTo>
                    <a:lnTo>
                      <a:pt x="0" y="171"/>
                    </a:lnTo>
                    <a:lnTo>
                      <a:pt x="176" y="0"/>
                    </a:lnTo>
                    <a:lnTo>
                      <a:pt x="205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Freeform 160">
                <a:extLst>
                  <a:ext uri="{FF2B5EF4-FFF2-40B4-BE49-F238E27FC236}">
                    <a16:creationId xmlns:a16="http://schemas.microsoft.com/office/drawing/2014/main" id="{6A7A2F39-F866-4703-A746-1BDE43774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3288" y="2314576"/>
                <a:ext cx="104775" cy="109538"/>
              </a:xfrm>
              <a:custGeom>
                <a:avLst/>
                <a:gdLst>
                  <a:gd name="T0" fmla="*/ 199 w 199"/>
                  <a:gd name="T1" fmla="*/ 31 h 206"/>
                  <a:gd name="T2" fmla="*/ 29 w 199"/>
                  <a:gd name="T3" fmla="*/ 206 h 206"/>
                  <a:gd name="T4" fmla="*/ 0 w 199"/>
                  <a:gd name="T5" fmla="*/ 176 h 206"/>
                  <a:gd name="T6" fmla="*/ 170 w 199"/>
                  <a:gd name="T7" fmla="*/ 0 h 206"/>
                  <a:gd name="T8" fmla="*/ 199 w 199"/>
                  <a:gd name="T9" fmla="*/ 3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206">
                    <a:moveTo>
                      <a:pt x="199" y="31"/>
                    </a:moveTo>
                    <a:lnTo>
                      <a:pt x="29" y="206"/>
                    </a:lnTo>
                    <a:lnTo>
                      <a:pt x="0" y="176"/>
                    </a:lnTo>
                    <a:lnTo>
                      <a:pt x="170" y="0"/>
                    </a:lnTo>
                    <a:lnTo>
                      <a:pt x="19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Freeform 161">
                <a:extLst>
                  <a:ext uri="{FF2B5EF4-FFF2-40B4-BE49-F238E27FC236}">
                    <a16:creationId xmlns:a16="http://schemas.microsoft.com/office/drawing/2014/main" id="{CEAA070D-8F13-450C-8A17-646B7E9B96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3126" y="2282826"/>
                <a:ext cx="104775" cy="109538"/>
              </a:xfrm>
              <a:custGeom>
                <a:avLst/>
                <a:gdLst>
                  <a:gd name="T0" fmla="*/ 198 w 198"/>
                  <a:gd name="T1" fmla="*/ 29 h 208"/>
                  <a:gd name="T2" fmla="*/ 31 w 198"/>
                  <a:gd name="T3" fmla="*/ 208 h 208"/>
                  <a:gd name="T4" fmla="*/ 0 w 198"/>
                  <a:gd name="T5" fmla="*/ 179 h 208"/>
                  <a:gd name="T6" fmla="*/ 166 w 198"/>
                  <a:gd name="T7" fmla="*/ 0 h 208"/>
                  <a:gd name="T8" fmla="*/ 198 w 198"/>
                  <a:gd name="T9" fmla="*/ 29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08">
                    <a:moveTo>
                      <a:pt x="198" y="29"/>
                    </a:moveTo>
                    <a:lnTo>
                      <a:pt x="31" y="208"/>
                    </a:lnTo>
                    <a:lnTo>
                      <a:pt x="0" y="179"/>
                    </a:lnTo>
                    <a:lnTo>
                      <a:pt x="166" y="0"/>
                    </a:lnTo>
                    <a:lnTo>
                      <a:pt x="198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Freeform 162">
                <a:extLst>
                  <a:ext uri="{FF2B5EF4-FFF2-40B4-BE49-F238E27FC236}">
                    <a16:creationId xmlns:a16="http://schemas.microsoft.com/office/drawing/2014/main" id="{E701C46A-0D02-464C-AFE4-DCE473EAA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76" y="2249488"/>
                <a:ext cx="103188" cy="112713"/>
              </a:xfrm>
              <a:custGeom>
                <a:avLst/>
                <a:gdLst>
                  <a:gd name="T0" fmla="*/ 194 w 194"/>
                  <a:gd name="T1" fmla="*/ 29 h 213"/>
                  <a:gd name="T2" fmla="*/ 32 w 194"/>
                  <a:gd name="T3" fmla="*/ 213 h 213"/>
                  <a:gd name="T4" fmla="*/ 0 w 194"/>
                  <a:gd name="T5" fmla="*/ 184 h 213"/>
                  <a:gd name="T6" fmla="*/ 162 w 194"/>
                  <a:gd name="T7" fmla="*/ 0 h 213"/>
                  <a:gd name="T8" fmla="*/ 194 w 194"/>
                  <a:gd name="T9" fmla="*/ 29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13">
                    <a:moveTo>
                      <a:pt x="194" y="29"/>
                    </a:moveTo>
                    <a:lnTo>
                      <a:pt x="32" y="213"/>
                    </a:lnTo>
                    <a:lnTo>
                      <a:pt x="0" y="184"/>
                    </a:lnTo>
                    <a:lnTo>
                      <a:pt x="162" y="0"/>
                    </a:lnTo>
                    <a:lnTo>
                      <a:pt x="19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163">
                <a:extLst>
                  <a:ext uri="{FF2B5EF4-FFF2-40B4-BE49-F238E27FC236}">
                    <a16:creationId xmlns:a16="http://schemas.microsoft.com/office/drawing/2014/main" id="{F9DB3A0B-7C3D-48EE-ACF6-F2C5D9E4E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9626" y="2219326"/>
                <a:ext cx="101600" cy="114300"/>
              </a:xfrm>
              <a:custGeom>
                <a:avLst/>
                <a:gdLst>
                  <a:gd name="T0" fmla="*/ 190 w 190"/>
                  <a:gd name="T1" fmla="*/ 29 h 217"/>
                  <a:gd name="T2" fmla="*/ 34 w 190"/>
                  <a:gd name="T3" fmla="*/ 217 h 217"/>
                  <a:gd name="T4" fmla="*/ 0 w 190"/>
                  <a:gd name="T5" fmla="*/ 189 h 217"/>
                  <a:gd name="T6" fmla="*/ 157 w 190"/>
                  <a:gd name="T7" fmla="*/ 0 h 217"/>
                  <a:gd name="T8" fmla="*/ 190 w 190"/>
                  <a:gd name="T9" fmla="*/ 2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217">
                    <a:moveTo>
                      <a:pt x="190" y="29"/>
                    </a:moveTo>
                    <a:lnTo>
                      <a:pt x="34" y="217"/>
                    </a:lnTo>
                    <a:lnTo>
                      <a:pt x="0" y="189"/>
                    </a:lnTo>
                    <a:lnTo>
                      <a:pt x="157" y="0"/>
                    </a:lnTo>
                    <a:lnTo>
                      <a:pt x="19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 164">
                <a:extLst>
                  <a:ext uri="{FF2B5EF4-FFF2-40B4-BE49-F238E27FC236}">
                    <a16:creationId xmlns:a16="http://schemas.microsoft.com/office/drawing/2014/main" id="{CBA1B487-F683-449A-A82C-A99EB9DB2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2189163"/>
                <a:ext cx="98425" cy="115888"/>
              </a:xfrm>
              <a:custGeom>
                <a:avLst/>
                <a:gdLst>
                  <a:gd name="T0" fmla="*/ 185 w 185"/>
                  <a:gd name="T1" fmla="*/ 27 h 219"/>
                  <a:gd name="T2" fmla="*/ 33 w 185"/>
                  <a:gd name="T3" fmla="*/ 219 h 219"/>
                  <a:gd name="T4" fmla="*/ 0 w 185"/>
                  <a:gd name="T5" fmla="*/ 192 h 219"/>
                  <a:gd name="T6" fmla="*/ 151 w 185"/>
                  <a:gd name="T7" fmla="*/ 0 h 219"/>
                  <a:gd name="T8" fmla="*/ 185 w 185"/>
                  <a:gd name="T9" fmla="*/ 2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19">
                    <a:moveTo>
                      <a:pt x="185" y="27"/>
                    </a:moveTo>
                    <a:lnTo>
                      <a:pt x="33" y="219"/>
                    </a:lnTo>
                    <a:lnTo>
                      <a:pt x="0" y="192"/>
                    </a:lnTo>
                    <a:lnTo>
                      <a:pt x="151" y="0"/>
                    </a:lnTo>
                    <a:lnTo>
                      <a:pt x="185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reeform 165">
                <a:extLst>
                  <a:ext uri="{FF2B5EF4-FFF2-40B4-BE49-F238E27FC236}">
                    <a16:creationId xmlns:a16="http://schemas.microsoft.com/office/drawing/2014/main" id="{6890E55C-8516-4C3A-BAF2-26AB82F40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6126" y="2160588"/>
                <a:ext cx="95250" cy="117475"/>
              </a:xfrm>
              <a:custGeom>
                <a:avLst/>
                <a:gdLst>
                  <a:gd name="T0" fmla="*/ 180 w 180"/>
                  <a:gd name="T1" fmla="*/ 25 h 222"/>
                  <a:gd name="T2" fmla="*/ 33 w 180"/>
                  <a:gd name="T3" fmla="*/ 222 h 222"/>
                  <a:gd name="T4" fmla="*/ 0 w 180"/>
                  <a:gd name="T5" fmla="*/ 196 h 222"/>
                  <a:gd name="T6" fmla="*/ 146 w 180"/>
                  <a:gd name="T7" fmla="*/ 0 h 222"/>
                  <a:gd name="T8" fmla="*/ 180 w 180"/>
                  <a:gd name="T9" fmla="*/ 2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222">
                    <a:moveTo>
                      <a:pt x="180" y="25"/>
                    </a:moveTo>
                    <a:lnTo>
                      <a:pt x="33" y="222"/>
                    </a:lnTo>
                    <a:lnTo>
                      <a:pt x="0" y="196"/>
                    </a:lnTo>
                    <a:lnTo>
                      <a:pt x="146" y="0"/>
                    </a:lnTo>
                    <a:lnTo>
                      <a:pt x="180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Freeform 166">
                <a:extLst>
                  <a:ext uri="{FF2B5EF4-FFF2-40B4-BE49-F238E27FC236}">
                    <a16:creationId xmlns:a16="http://schemas.microsoft.com/office/drawing/2014/main" id="{E3839BF1-E41D-474E-8C18-67F0CA265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2788" y="2132013"/>
                <a:ext cx="92075" cy="119063"/>
              </a:xfrm>
              <a:custGeom>
                <a:avLst/>
                <a:gdLst>
                  <a:gd name="T0" fmla="*/ 176 w 176"/>
                  <a:gd name="T1" fmla="*/ 26 h 226"/>
                  <a:gd name="T2" fmla="*/ 34 w 176"/>
                  <a:gd name="T3" fmla="*/ 226 h 226"/>
                  <a:gd name="T4" fmla="*/ 0 w 176"/>
                  <a:gd name="T5" fmla="*/ 200 h 226"/>
                  <a:gd name="T6" fmla="*/ 142 w 176"/>
                  <a:gd name="T7" fmla="*/ 0 h 226"/>
                  <a:gd name="T8" fmla="*/ 176 w 176"/>
                  <a:gd name="T9" fmla="*/ 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226">
                    <a:moveTo>
                      <a:pt x="176" y="26"/>
                    </a:moveTo>
                    <a:lnTo>
                      <a:pt x="34" y="226"/>
                    </a:lnTo>
                    <a:lnTo>
                      <a:pt x="0" y="200"/>
                    </a:lnTo>
                    <a:lnTo>
                      <a:pt x="142" y="0"/>
                    </a:lnTo>
                    <a:lnTo>
                      <a:pt x="176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Freeform 167">
                <a:extLst>
                  <a:ext uri="{FF2B5EF4-FFF2-40B4-BE49-F238E27FC236}">
                    <a16:creationId xmlns:a16="http://schemas.microsoft.com/office/drawing/2014/main" id="{133C557A-0B6C-4735-ACB5-86FB40FE9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7863" y="2105026"/>
                <a:ext cx="90488" cy="120650"/>
              </a:xfrm>
              <a:custGeom>
                <a:avLst/>
                <a:gdLst>
                  <a:gd name="T0" fmla="*/ 172 w 172"/>
                  <a:gd name="T1" fmla="*/ 24 h 228"/>
                  <a:gd name="T2" fmla="*/ 35 w 172"/>
                  <a:gd name="T3" fmla="*/ 228 h 228"/>
                  <a:gd name="T4" fmla="*/ 0 w 172"/>
                  <a:gd name="T5" fmla="*/ 204 h 228"/>
                  <a:gd name="T6" fmla="*/ 136 w 172"/>
                  <a:gd name="T7" fmla="*/ 0 h 228"/>
                  <a:gd name="T8" fmla="*/ 172 w 172"/>
                  <a:gd name="T9" fmla="*/ 2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28">
                    <a:moveTo>
                      <a:pt x="172" y="24"/>
                    </a:moveTo>
                    <a:lnTo>
                      <a:pt x="35" y="228"/>
                    </a:lnTo>
                    <a:lnTo>
                      <a:pt x="0" y="204"/>
                    </a:lnTo>
                    <a:lnTo>
                      <a:pt x="136" y="0"/>
                    </a:lnTo>
                    <a:lnTo>
                      <a:pt x="1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Freeform 168">
                <a:extLst>
                  <a:ext uri="{FF2B5EF4-FFF2-40B4-BE49-F238E27FC236}">
                    <a16:creationId xmlns:a16="http://schemas.microsoft.com/office/drawing/2014/main" id="{1DCE6953-C3C3-4A57-88D0-8A77B2938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2938" y="2078038"/>
                <a:ext cx="88900" cy="122238"/>
              </a:xfrm>
              <a:custGeom>
                <a:avLst/>
                <a:gdLst>
                  <a:gd name="T0" fmla="*/ 167 w 167"/>
                  <a:gd name="T1" fmla="*/ 23 h 230"/>
                  <a:gd name="T2" fmla="*/ 36 w 167"/>
                  <a:gd name="T3" fmla="*/ 230 h 230"/>
                  <a:gd name="T4" fmla="*/ 0 w 167"/>
                  <a:gd name="T5" fmla="*/ 207 h 230"/>
                  <a:gd name="T6" fmla="*/ 131 w 167"/>
                  <a:gd name="T7" fmla="*/ 0 h 230"/>
                  <a:gd name="T8" fmla="*/ 167 w 167"/>
                  <a:gd name="T9" fmla="*/ 2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230">
                    <a:moveTo>
                      <a:pt x="167" y="23"/>
                    </a:moveTo>
                    <a:lnTo>
                      <a:pt x="36" y="230"/>
                    </a:lnTo>
                    <a:lnTo>
                      <a:pt x="0" y="207"/>
                    </a:lnTo>
                    <a:lnTo>
                      <a:pt x="131" y="0"/>
                    </a:lnTo>
                    <a:lnTo>
                      <a:pt x="16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Freeform 169">
                <a:extLst>
                  <a:ext uri="{FF2B5EF4-FFF2-40B4-BE49-F238E27FC236}">
                    <a16:creationId xmlns:a16="http://schemas.microsoft.com/office/drawing/2014/main" id="{BFCCF46F-42F8-4698-B928-5F5BBE277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013" y="2052638"/>
                <a:ext cx="85725" cy="123825"/>
              </a:xfrm>
              <a:custGeom>
                <a:avLst/>
                <a:gdLst>
                  <a:gd name="T0" fmla="*/ 163 w 163"/>
                  <a:gd name="T1" fmla="*/ 22 h 234"/>
                  <a:gd name="T2" fmla="*/ 37 w 163"/>
                  <a:gd name="T3" fmla="*/ 234 h 234"/>
                  <a:gd name="T4" fmla="*/ 0 w 163"/>
                  <a:gd name="T5" fmla="*/ 211 h 234"/>
                  <a:gd name="T6" fmla="*/ 127 w 163"/>
                  <a:gd name="T7" fmla="*/ 0 h 234"/>
                  <a:gd name="T8" fmla="*/ 163 w 163"/>
                  <a:gd name="T9" fmla="*/ 2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234">
                    <a:moveTo>
                      <a:pt x="163" y="22"/>
                    </a:moveTo>
                    <a:lnTo>
                      <a:pt x="37" y="234"/>
                    </a:lnTo>
                    <a:lnTo>
                      <a:pt x="0" y="211"/>
                    </a:lnTo>
                    <a:lnTo>
                      <a:pt x="127" y="0"/>
                    </a:lnTo>
                    <a:lnTo>
                      <a:pt x="163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8EA92B22-EA4E-42C7-AD59-49249FCDD3A2}"/>
                </a:ext>
              </a:extLst>
            </p:cNvPr>
            <p:cNvGrpSpPr/>
            <p:nvPr/>
          </p:nvGrpSpPr>
          <p:grpSpPr>
            <a:xfrm>
              <a:off x="5845176" y="1779588"/>
              <a:ext cx="566737" cy="157163"/>
              <a:chOff x="5845176" y="1779588"/>
              <a:chExt cx="566737" cy="157163"/>
            </a:xfrm>
            <a:grpFill/>
          </p:grpSpPr>
          <p:sp>
            <p:nvSpPr>
              <p:cNvPr id="274" name="Freeform 184">
                <a:extLst>
                  <a:ext uri="{FF2B5EF4-FFF2-40B4-BE49-F238E27FC236}">
                    <a16:creationId xmlns:a16="http://schemas.microsoft.com/office/drawing/2014/main" id="{7581431C-92C2-4388-85F5-CCB5D398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638" y="1804988"/>
                <a:ext cx="41275" cy="131763"/>
              </a:xfrm>
              <a:custGeom>
                <a:avLst/>
                <a:gdLst>
                  <a:gd name="T0" fmla="*/ 79 w 79"/>
                  <a:gd name="T1" fmla="*/ 7 h 251"/>
                  <a:gd name="T2" fmla="*/ 42 w 79"/>
                  <a:gd name="T3" fmla="*/ 251 h 251"/>
                  <a:gd name="T4" fmla="*/ 0 w 79"/>
                  <a:gd name="T5" fmla="*/ 245 h 251"/>
                  <a:gd name="T6" fmla="*/ 37 w 79"/>
                  <a:gd name="T7" fmla="*/ 0 h 251"/>
                  <a:gd name="T8" fmla="*/ 79 w 79"/>
                  <a:gd name="T9" fmla="*/ 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251">
                    <a:moveTo>
                      <a:pt x="79" y="7"/>
                    </a:moveTo>
                    <a:lnTo>
                      <a:pt x="42" y="251"/>
                    </a:lnTo>
                    <a:lnTo>
                      <a:pt x="0" y="245"/>
                    </a:lnTo>
                    <a:lnTo>
                      <a:pt x="37" y="0"/>
                    </a:lnTo>
                    <a:lnTo>
                      <a:pt x="79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Freeform 185">
                <a:extLst>
                  <a:ext uri="{FF2B5EF4-FFF2-40B4-BE49-F238E27FC236}">
                    <a16:creationId xmlns:a16="http://schemas.microsoft.com/office/drawing/2014/main" id="{0D8D1154-EA9D-4D0E-84BA-D9E96FFE6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7776" y="1797051"/>
                <a:ext cx="39688" cy="133350"/>
              </a:xfrm>
              <a:custGeom>
                <a:avLst/>
                <a:gdLst>
                  <a:gd name="T0" fmla="*/ 73 w 73"/>
                  <a:gd name="T1" fmla="*/ 6 h 250"/>
                  <a:gd name="T2" fmla="*/ 44 w 73"/>
                  <a:gd name="T3" fmla="*/ 250 h 250"/>
                  <a:gd name="T4" fmla="*/ 0 w 73"/>
                  <a:gd name="T5" fmla="*/ 244 h 250"/>
                  <a:gd name="T6" fmla="*/ 31 w 73"/>
                  <a:gd name="T7" fmla="*/ 0 h 250"/>
                  <a:gd name="T8" fmla="*/ 73 w 73"/>
                  <a:gd name="T9" fmla="*/ 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250">
                    <a:moveTo>
                      <a:pt x="73" y="6"/>
                    </a:moveTo>
                    <a:lnTo>
                      <a:pt x="44" y="250"/>
                    </a:lnTo>
                    <a:lnTo>
                      <a:pt x="0" y="244"/>
                    </a:lnTo>
                    <a:lnTo>
                      <a:pt x="31" y="0"/>
                    </a:lnTo>
                    <a:lnTo>
                      <a:pt x="7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186">
                <a:extLst>
                  <a:ext uri="{FF2B5EF4-FFF2-40B4-BE49-F238E27FC236}">
                    <a16:creationId xmlns:a16="http://schemas.microsoft.com/office/drawing/2014/main" id="{99E1DD1F-A612-47D1-B7F3-A8306B96A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6501" y="1792288"/>
                <a:ext cx="36513" cy="131763"/>
              </a:xfrm>
              <a:custGeom>
                <a:avLst/>
                <a:gdLst>
                  <a:gd name="T0" fmla="*/ 67 w 67"/>
                  <a:gd name="T1" fmla="*/ 4 h 249"/>
                  <a:gd name="T2" fmla="*/ 42 w 67"/>
                  <a:gd name="T3" fmla="*/ 249 h 249"/>
                  <a:gd name="T4" fmla="*/ 0 w 67"/>
                  <a:gd name="T5" fmla="*/ 245 h 249"/>
                  <a:gd name="T6" fmla="*/ 24 w 67"/>
                  <a:gd name="T7" fmla="*/ 0 h 249"/>
                  <a:gd name="T8" fmla="*/ 67 w 67"/>
                  <a:gd name="T9" fmla="*/ 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49">
                    <a:moveTo>
                      <a:pt x="67" y="4"/>
                    </a:moveTo>
                    <a:lnTo>
                      <a:pt x="42" y="249"/>
                    </a:lnTo>
                    <a:lnTo>
                      <a:pt x="0" y="245"/>
                    </a:lnTo>
                    <a:lnTo>
                      <a:pt x="24" y="0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187">
                <a:extLst>
                  <a:ext uri="{FF2B5EF4-FFF2-40B4-BE49-F238E27FC236}">
                    <a16:creationId xmlns:a16="http://schemas.microsoft.com/office/drawing/2014/main" id="{D031E211-81A7-414A-B66B-6A4429EDD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5226" y="1785938"/>
                <a:ext cx="31750" cy="133350"/>
              </a:xfrm>
              <a:custGeom>
                <a:avLst/>
                <a:gdLst>
                  <a:gd name="T0" fmla="*/ 61 w 61"/>
                  <a:gd name="T1" fmla="*/ 3 h 250"/>
                  <a:gd name="T2" fmla="*/ 43 w 61"/>
                  <a:gd name="T3" fmla="*/ 250 h 250"/>
                  <a:gd name="T4" fmla="*/ 0 w 61"/>
                  <a:gd name="T5" fmla="*/ 246 h 250"/>
                  <a:gd name="T6" fmla="*/ 18 w 61"/>
                  <a:gd name="T7" fmla="*/ 0 h 250"/>
                  <a:gd name="T8" fmla="*/ 61 w 61"/>
                  <a:gd name="T9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0">
                    <a:moveTo>
                      <a:pt x="61" y="3"/>
                    </a:moveTo>
                    <a:lnTo>
                      <a:pt x="43" y="250"/>
                    </a:lnTo>
                    <a:lnTo>
                      <a:pt x="0" y="246"/>
                    </a:lnTo>
                    <a:lnTo>
                      <a:pt x="18" y="0"/>
                    </a:lnTo>
                    <a:lnTo>
                      <a:pt x="6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188">
                <a:extLst>
                  <a:ext uri="{FF2B5EF4-FFF2-40B4-BE49-F238E27FC236}">
                    <a16:creationId xmlns:a16="http://schemas.microsoft.com/office/drawing/2014/main" id="{4E6DB04B-1771-407C-9363-681B4FF48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363" y="1782763"/>
                <a:ext cx="28575" cy="131763"/>
              </a:xfrm>
              <a:custGeom>
                <a:avLst/>
                <a:gdLst>
                  <a:gd name="T0" fmla="*/ 54 w 54"/>
                  <a:gd name="T1" fmla="*/ 3 h 249"/>
                  <a:gd name="T2" fmla="*/ 42 w 54"/>
                  <a:gd name="T3" fmla="*/ 249 h 249"/>
                  <a:gd name="T4" fmla="*/ 0 w 54"/>
                  <a:gd name="T5" fmla="*/ 246 h 249"/>
                  <a:gd name="T6" fmla="*/ 12 w 54"/>
                  <a:gd name="T7" fmla="*/ 0 h 249"/>
                  <a:gd name="T8" fmla="*/ 54 w 54"/>
                  <a:gd name="T9" fmla="*/ 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9">
                    <a:moveTo>
                      <a:pt x="54" y="3"/>
                    </a:moveTo>
                    <a:lnTo>
                      <a:pt x="42" y="249"/>
                    </a:lnTo>
                    <a:lnTo>
                      <a:pt x="0" y="246"/>
                    </a:lnTo>
                    <a:lnTo>
                      <a:pt x="12" y="0"/>
                    </a:lnTo>
                    <a:lnTo>
                      <a:pt x="5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189">
                <a:extLst>
                  <a:ext uri="{FF2B5EF4-FFF2-40B4-BE49-F238E27FC236}">
                    <a16:creationId xmlns:a16="http://schemas.microsoft.com/office/drawing/2014/main" id="{453D41FE-C9FA-4199-A9F0-83051E3B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01" y="1779588"/>
                <a:ext cx="26988" cy="131763"/>
              </a:xfrm>
              <a:custGeom>
                <a:avLst/>
                <a:gdLst>
                  <a:gd name="T0" fmla="*/ 49 w 49"/>
                  <a:gd name="T1" fmla="*/ 1 h 249"/>
                  <a:gd name="T2" fmla="*/ 44 w 49"/>
                  <a:gd name="T3" fmla="*/ 249 h 249"/>
                  <a:gd name="T4" fmla="*/ 0 w 49"/>
                  <a:gd name="T5" fmla="*/ 247 h 249"/>
                  <a:gd name="T6" fmla="*/ 5 w 49"/>
                  <a:gd name="T7" fmla="*/ 0 h 249"/>
                  <a:gd name="T8" fmla="*/ 49 w 49"/>
                  <a:gd name="T9" fmla="*/ 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49">
                    <a:moveTo>
                      <a:pt x="49" y="1"/>
                    </a:moveTo>
                    <a:lnTo>
                      <a:pt x="44" y="249"/>
                    </a:lnTo>
                    <a:lnTo>
                      <a:pt x="0" y="247"/>
                    </a:lnTo>
                    <a:lnTo>
                      <a:pt x="5" y="0"/>
                    </a:lnTo>
                    <a:lnTo>
                      <a:pt x="49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190">
                <a:extLst>
                  <a:ext uri="{FF2B5EF4-FFF2-40B4-BE49-F238E27FC236}">
                    <a16:creationId xmlns:a16="http://schemas.microsoft.com/office/drawing/2014/main" id="{2AD4C28A-5F1D-496C-9A94-4C69B6027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8226" y="1779588"/>
                <a:ext cx="22225" cy="130175"/>
              </a:xfrm>
              <a:custGeom>
                <a:avLst/>
                <a:gdLst>
                  <a:gd name="T0" fmla="*/ 43 w 43"/>
                  <a:gd name="T1" fmla="*/ 0 h 247"/>
                  <a:gd name="T2" fmla="*/ 43 w 43"/>
                  <a:gd name="T3" fmla="*/ 247 h 247"/>
                  <a:gd name="T4" fmla="*/ 1 w 43"/>
                  <a:gd name="T5" fmla="*/ 247 h 247"/>
                  <a:gd name="T6" fmla="*/ 0 w 43"/>
                  <a:gd name="T7" fmla="*/ 1 h 247"/>
                  <a:gd name="T8" fmla="*/ 43 w 4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247">
                    <a:moveTo>
                      <a:pt x="43" y="0"/>
                    </a:moveTo>
                    <a:lnTo>
                      <a:pt x="43" y="247"/>
                    </a:lnTo>
                    <a:lnTo>
                      <a:pt x="1" y="247"/>
                    </a:lnTo>
                    <a:lnTo>
                      <a:pt x="0" y="1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Freeform 191">
                <a:extLst>
                  <a:ext uri="{FF2B5EF4-FFF2-40B4-BE49-F238E27FC236}">
                    <a16:creationId xmlns:a16="http://schemas.microsoft.com/office/drawing/2014/main" id="{AFA6B3B3-15D4-4D3C-90E6-1DEFEFB4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1779588"/>
                <a:ext cx="26988" cy="130175"/>
              </a:xfrm>
              <a:custGeom>
                <a:avLst/>
                <a:gdLst>
                  <a:gd name="T0" fmla="*/ 42 w 50"/>
                  <a:gd name="T1" fmla="*/ 0 h 247"/>
                  <a:gd name="T2" fmla="*/ 50 w 50"/>
                  <a:gd name="T3" fmla="*/ 246 h 247"/>
                  <a:gd name="T4" fmla="*/ 7 w 50"/>
                  <a:gd name="T5" fmla="*/ 247 h 247"/>
                  <a:gd name="T6" fmla="*/ 0 w 50"/>
                  <a:gd name="T7" fmla="*/ 1 h 247"/>
                  <a:gd name="T8" fmla="*/ 42 w 50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7">
                    <a:moveTo>
                      <a:pt x="42" y="0"/>
                    </a:moveTo>
                    <a:lnTo>
                      <a:pt x="50" y="246"/>
                    </a:lnTo>
                    <a:lnTo>
                      <a:pt x="7" y="247"/>
                    </a:lnTo>
                    <a:lnTo>
                      <a:pt x="0" y="1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192">
                <a:extLst>
                  <a:ext uri="{FF2B5EF4-FFF2-40B4-BE49-F238E27FC236}">
                    <a16:creationId xmlns:a16="http://schemas.microsoft.com/office/drawing/2014/main" id="{7480F7CD-914A-4BE7-9CA7-87379FEF7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151" y="1779588"/>
                <a:ext cx="30163" cy="130175"/>
              </a:xfrm>
              <a:custGeom>
                <a:avLst/>
                <a:gdLst>
                  <a:gd name="T0" fmla="*/ 42 w 56"/>
                  <a:gd name="T1" fmla="*/ 0 h 248"/>
                  <a:gd name="T2" fmla="*/ 56 w 56"/>
                  <a:gd name="T3" fmla="*/ 247 h 248"/>
                  <a:gd name="T4" fmla="*/ 14 w 56"/>
                  <a:gd name="T5" fmla="*/ 248 h 248"/>
                  <a:gd name="T6" fmla="*/ 0 w 56"/>
                  <a:gd name="T7" fmla="*/ 2 h 248"/>
                  <a:gd name="T8" fmla="*/ 42 w 56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42" y="0"/>
                    </a:moveTo>
                    <a:lnTo>
                      <a:pt x="56" y="247"/>
                    </a:lnTo>
                    <a:lnTo>
                      <a:pt x="14" y="248"/>
                    </a:lnTo>
                    <a:lnTo>
                      <a:pt x="0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193">
                <a:extLst>
                  <a:ext uri="{FF2B5EF4-FFF2-40B4-BE49-F238E27FC236}">
                    <a16:creationId xmlns:a16="http://schemas.microsoft.com/office/drawing/2014/main" id="{829A8D50-3FEA-467E-933D-01802DC5C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701" y="1781176"/>
                <a:ext cx="33338" cy="131763"/>
              </a:xfrm>
              <a:custGeom>
                <a:avLst/>
                <a:gdLst>
                  <a:gd name="T0" fmla="*/ 42 w 63"/>
                  <a:gd name="T1" fmla="*/ 0 h 250"/>
                  <a:gd name="T2" fmla="*/ 63 w 63"/>
                  <a:gd name="T3" fmla="*/ 246 h 250"/>
                  <a:gd name="T4" fmla="*/ 19 w 63"/>
                  <a:gd name="T5" fmla="*/ 250 h 250"/>
                  <a:gd name="T6" fmla="*/ 0 w 63"/>
                  <a:gd name="T7" fmla="*/ 4 h 250"/>
                  <a:gd name="T8" fmla="*/ 42 w 6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42" y="0"/>
                    </a:moveTo>
                    <a:lnTo>
                      <a:pt x="63" y="246"/>
                    </a:lnTo>
                    <a:lnTo>
                      <a:pt x="19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194">
                <a:extLst>
                  <a:ext uri="{FF2B5EF4-FFF2-40B4-BE49-F238E27FC236}">
                    <a16:creationId xmlns:a16="http://schemas.microsoft.com/office/drawing/2014/main" id="{73825751-8542-4FE4-AC43-389083A28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5663" y="1784351"/>
                <a:ext cx="36513" cy="131763"/>
              </a:xfrm>
              <a:custGeom>
                <a:avLst/>
                <a:gdLst>
                  <a:gd name="T0" fmla="*/ 42 w 68"/>
                  <a:gd name="T1" fmla="*/ 0 h 250"/>
                  <a:gd name="T2" fmla="*/ 68 w 68"/>
                  <a:gd name="T3" fmla="*/ 245 h 250"/>
                  <a:gd name="T4" fmla="*/ 26 w 68"/>
                  <a:gd name="T5" fmla="*/ 250 h 250"/>
                  <a:gd name="T6" fmla="*/ 0 w 68"/>
                  <a:gd name="T7" fmla="*/ 4 h 250"/>
                  <a:gd name="T8" fmla="*/ 42 w 68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42" y="0"/>
                    </a:moveTo>
                    <a:lnTo>
                      <a:pt x="68" y="245"/>
                    </a:lnTo>
                    <a:lnTo>
                      <a:pt x="26" y="250"/>
                    </a:lnTo>
                    <a:lnTo>
                      <a:pt x="0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195">
                <a:extLst>
                  <a:ext uri="{FF2B5EF4-FFF2-40B4-BE49-F238E27FC236}">
                    <a16:creationId xmlns:a16="http://schemas.microsoft.com/office/drawing/2014/main" id="{8010FDCB-6CB6-42CE-BD79-5BEFC339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626" y="1787526"/>
                <a:ext cx="39688" cy="133350"/>
              </a:xfrm>
              <a:custGeom>
                <a:avLst/>
                <a:gdLst>
                  <a:gd name="T0" fmla="*/ 43 w 75"/>
                  <a:gd name="T1" fmla="*/ 0 h 250"/>
                  <a:gd name="T2" fmla="*/ 75 w 75"/>
                  <a:gd name="T3" fmla="*/ 245 h 250"/>
                  <a:gd name="T4" fmla="*/ 32 w 75"/>
                  <a:gd name="T5" fmla="*/ 250 h 250"/>
                  <a:gd name="T6" fmla="*/ 0 w 75"/>
                  <a:gd name="T7" fmla="*/ 6 h 250"/>
                  <a:gd name="T8" fmla="*/ 43 w 7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50">
                    <a:moveTo>
                      <a:pt x="43" y="0"/>
                    </a:moveTo>
                    <a:lnTo>
                      <a:pt x="75" y="245"/>
                    </a:lnTo>
                    <a:lnTo>
                      <a:pt x="32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 196">
                <a:extLst>
                  <a:ext uri="{FF2B5EF4-FFF2-40B4-BE49-F238E27FC236}">
                    <a16:creationId xmlns:a16="http://schemas.microsoft.com/office/drawing/2014/main" id="{BAB3956A-A9E4-42CB-8838-3F92135C1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176" y="1793876"/>
                <a:ext cx="42863" cy="131763"/>
              </a:xfrm>
              <a:custGeom>
                <a:avLst/>
                <a:gdLst>
                  <a:gd name="T0" fmla="*/ 43 w 81"/>
                  <a:gd name="T1" fmla="*/ 0 h 250"/>
                  <a:gd name="T2" fmla="*/ 81 w 81"/>
                  <a:gd name="T3" fmla="*/ 243 h 250"/>
                  <a:gd name="T4" fmla="*/ 39 w 81"/>
                  <a:gd name="T5" fmla="*/ 250 h 250"/>
                  <a:gd name="T6" fmla="*/ 0 w 81"/>
                  <a:gd name="T7" fmla="*/ 6 h 250"/>
                  <a:gd name="T8" fmla="*/ 43 w 8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0">
                    <a:moveTo>
                      <a:pt x="43" y="0"/>
                    </a:moveTo>
                    <a:lnTo>
                      <a:pt x="81" y="243"/>
                    </a:lnTo>
                    <a:lnTo>
                      <a:pt x="39" y="250"/>
                    </a:lnTo>
                    <a:lnTo>
                      <a:pt x="0" y="6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E0D799F4-8462-42D5-B4B6-E7B08D3E8626}"/>
                </a:ext>
              </a:extLst>
            </p:cNvPr>
            <p:cNvGrpSpPr/>
            <p:nvPr/>
          </p:nvGrpSpPr>
          <p:grpSpPr>
            <a:xfrm>
              <a:off x="6384926" y="4635501"/>
              <a:ext cx="1019175" cy="657225"/>
              <a:chOff x="6384926" y="4635501"/>
              <a:chExt cx="1019175" cy="657225"/>
            </a:xfrm>
            <a:grpFill/>
          </p:grpSpPr>
          <p:sp>
            <p:nvSpPr>
              <p:cNvPr id="251" name="Freeform 94">
                <a:extLst>
                  <a:ext uri="{FF2B5EF4-FFF2-40B4-BE49-F238E27FC236}">
                    <a16:creationId xmlns:a16="http://schemas.microsoft.com/office/drawing/2014/main" id="{A886C90C-E381-4CFB-B791-0D1D96EE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4926" y="5160963"/>
                <a:ext cx="49213" cy="131763"/>
              </a:xfrm>
              <a:custGeom>
                <a:avLst/>
                <a:gdLst>
                  <a:gd name="T0" fmla="*/ 52 w 94"/>
                  <a:gd name="T1" fmla="*/ 250 h 250"/>
                  <a:gd name="T2" fmla="*/ 0 w 94"/>
                  <a:gd name="T3" fmla="*/ 9 h 250"/>
                  <a:gd name="T4" fmla="*/ 41 w 94"/>
                  <a:gd name="T5" fmla="*/ 0 h 250"/>
                  <a:gd name="T6" fmla="*/ 94 w 94"/>
                  <a:gd name="T7" fmla="*/ 241 h 250"/>
                  <a:gd name="T8" fmla="*/ 52 w 94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250">
                    <a:moveTo>
                      <a:pt x="52" y="250"/>
                    </a:moveTo>
                    <a:lnTo>
                      <a:pt x="0" y="9"/>
                    </a:lnTo>
                    <a:lnTo>
                      <a:pt x="41" y="0"/>
                    </a:lnTo>
                    <a:lnTo>
                      <a:pt x="94" y="241"/>
                    </a:lnTo>
                    <a:lnTo>
                      <a:pt x="52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 95">
                <a:extLst>
                  <a:ext uri="{FF2B5EF4-FFF2-40B4-BE49-F238E27FC236}">
                    <a16:creationId xmlns:a16="http://schemas.microsoft.com/office/drawing/2014/main" id="{B3535792-BD29-4B3B-9579-A854FB829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201" y="5153026"/>
                <a:ext cx="52388" cy="131763"/>
              </a:xfrm>
              <a:custGeom>
                <a:avLst/>
                <a:gdLst>
                  <a:gd name="T0" fmla="*/ 57 w 98"/>
                  <a:gd name="T1" fmla="*/ 249 h 249"/>
                  <a:gd name="T2" fmla="*/ 0 w 98"/>
                  <a:gd name="T3" fmla="*/ 10 h 249"/>
                  <a:gd name="T4" fmla="*/ 41 w 98"/>
                  <a:gd name="T5" fmla="*/ 0 h 249"/>
                  <a:gd name="T6" fmla="*/ 98 w 98"/>
                  <a:gd name="T7" fmla="*/ 239 h 249"/>
                  <a:gd name="T8" fmla="*/ 57 w 98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249">
                    <a:moveTo>
                      <a:pt x="57" y="249"/>
                    </a:moveTo>
                    <a:lnTo>
                      <a:pt x="0" y="10"/>
                    </a:lnTo>
                    <a:lnTo>
                      <a:pt x="41" y="0"/>
                    </a:lnTo>
                    <a:lnTo>
                      <a:pt x="98" y="239"/>
                    </a:lnTo>
                    <a:lnTo>
                      <a:pt x="57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 96">
                <a:extLst>
                  <a:ext uri="{FF2B5EF4-FFF2-40B4-BE49-F238E27FC236}">
                    <a16:creationId xmlns:a16="http://schemas.microsoft.com/office/drawing/2014/main" id="{233641C0-FC92-426C-89C0-BD04EB21B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7476" y="5141913"/>
                <a:ext cx="55563" cy="131763"/>
              </a:xfrm>
              <a:custGeom>
                <a:avLst/>
                <a:gdLst>
                  <a:gd name="T0" fmla="*/ 64 w 105"/>
                  <a:gd name="T1" fmla="*/ 249 h 249"/>
                  <a:gd name="T2" fmla="*/ 0 w 105"/>
                  <a:gd name="T3" fmla="*/ 12 h 249"/>
                  <a:gd name="T4" fmla="*/ 41 w 105"/>
                  <a:gd name="T5" fmla="*/ 0 h 249"/>
                  <a:gd name="T6" fmla="*/ 105 w 105"/>
                  <a:gd name="T7" fmla="*/ 239 h 249"/>
                  <a:gd name="T8" fmla="*/ 64 w 105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9">
                    <a:moveTo>
                      <a:pt x="64" y="249"/>
                    </a:moveTo>
                    <a:lnTo>
                      <a:pt x="0" y="12"/>
                    </a:lnTo>
                    <a:lnTo>
                      <a:pt x="41" y="0"/>
                    </a:lnTo>
                    <a:lnTo>
                      <a:pt x="105" y="239"/>
                    </a:lnTo>
                    <a:lnTo>
                      <a:pt x="64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Freeform 97">
                <a:extLst>
                  <a:ext uri="{FF2B5EF4-FFF2-40B4-BE49-F238E27FC236}">
                    <a16:creationId xmlns:a16="http://schemas.microsoft.com/office/drawing/2014/main" id="{4DF90B3D-033F-4E4E-B0AD-93A1B11D4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1" y="5130801"/>
                <a:ext cx="58738" cy="131763"/>
              </a:xfrm>
              <a:custGeom>
                <a:avLst/>
                <a:gdLst>
                  <a:gd name="T0" fmla="*/ 70 w 111"/>
                  <a:gd name="T1" fmla="*/ 248 h 248"/>
                  <a:gd name="T2" fmla="*/ 0 w 111"/>
                  <a:gd name="T3" fmla="*/ 11 h 248"/>
                  <a:gd name="T4" fmla="*/ 41 w 111"/>
                  <a:gd name="T5" fmla="*/ 0 h 248"/>
                  <a:gd name="T6" fmla="*/ 111 w 111"/>
                  <a:gd name="T7" fmla="*/ 236 h 248"/>
                  <a:gd name="T8" fmla="*/ 70 w 111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70" y="248"/>
                    </a:moveTo>
                    <a:lnTo>
                      <a:pt x="0" y="11"/>
                    </a:lnTo>
                    <a:lnTo>
                      <a:pt x="41" y="0"/>
                    </a:lnTo>
                    <a:lnTo>
                      <a:pt x="111" y="236"/>
                    </a:lnTo>
                    <a:lnTo>
                      <a:pt x="70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reeform 98">
                <a:extLst>
                  <a:ext uri="{FF2B5EF4-FFF2-40B4-BE49-F238E27FC236}">
                    <a16:creationId xmlns:a16="http://schemas.microsoft.com/office/drawing/2014/main" id="{8F6E5421-E2EB-4193-B0E6-66F22CE9E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5119688"/>
                <a:ext cx="61913" cy="130175"/>
              </a:xfrm>
              <a:custGeom>
                <a:avLst/>
                <a:gdLst>
                  <a:gd name="T0" fmla="*/ 75 w 116"/>
                  <a:gd name="T1" fmla="*/ 247 h 247"/>
                  <a:gd name="T2" fmla="*/ 0 w 116"/>
                  <a:gd name="T3" fmla="*/ 13 h 247"/>
                  <a:gd name="T4" fmla="*/ 41 w 116"/>
                  <a:gd name="T5" fmla="*/ 0 h 247"/>
                  <a:gd name="T6" fmla="*/ 116 w 116"/>
                  <a:gd name="T7" fmla="*/ 233 h 247"/>
                  <a:gd name="T8" fmla="*/ 75 w 116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47">
                    <a:moveTo>
                      <a:pt x="75" y="247"/>
                    </a:moveTo>
                    <a:lnTo>
                      <a:pt x="0" y="13"/>
                    </a:lnTo>
                    <a:lnTo>
                      <a:pt x="41" y="0"/>
                    </a:lnTo>
                    <a:lnTo>
                      <a:pt x="116" y="233"/>
                    </a:lnTo>
                    <a:lnTo>
                      <a:pt x="75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 99">
                <a:extLst>
                  <a:ext uri="{FF2B5EF4-FFF2-40B4-BE49-F238E27FC236}">
                    <a16:creationId xmlns:a16="http://schemas.microsoft.com/office/drawing/2014/main" id="{A754808E-BBEB-4F94-A737-7EE940788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9713" y="5105401"/>
                <a:ext cx="63500" cy="130175"/>
              </a:xfrm>
              <a:custGeom>
                <a:avLst/>
                <a:gdLst>
                  <a:gd name="T0" fmla="*/ 82 w 122"/>
                  <a:gd name="T1" fmla="*/ 247 h 247"/>
                  <a:gd name="T2" fmla="*/ 0 w 122"/>
                  <a:gd name="T3" fmla="*/ 16 h 247"/>
                  <a:gd name="T4" fmla="*/ 40 w 122"/>
                  <a:gd name="T5" fmla="*/ 0 h 247"/>
                  <a:gd name="T6" fmla="*/ 122 w 122"/>
                  <a:gd name="T7" fmla="*/ 232 h 247"/>
                  <a:gd name="T8" fmla="*/ 82 w 122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247">
                    <a:moveTo>
                      <a:pt x="82" y="247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2" y="232"/>
                    </a:lnTo>
                    <a:lnTo>
                      <a:pt x="82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reeform 100">
                <a:extLst>
                  <a:ext uri="{FF2B5EF4-FFF2-40B4-BE49-F238E27FC236}">
                    <a16:creationId xmlns:a16="http://schemas.microsoft.com/office/drawing/2014/main" id="{E28A44C6-ADE4-439A-8865-2E8096280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9401" y="5091113"/>
                <a:ext cx="68263" cy="130175"/>
              </a:xfrm>
              <a:custGeom>
                <a:avLst/>
                <a:gdLst>
                  <a:gd name="T0" fmla="*/ 87 w 128"/>
                  <a:gd name="T1" fmla="*/ 246 h 246"/>
                  <a:gd name="T2" fmla="*/ 0 w 128"/>
                  <a:gd name="T3" fmla="*/ 16 h 246"/>
                  <a:gd name="T4" fmla="*/ 40 w 128"/>
                  <a:gd name="T5" fmla="*/ 0 h 246"/>
                  <a:gd name="T6" fmla="*/ 128 w 128"/>
                  <a:gd name="T7" fmla="*/ 231 h 246"/>
                  <a:gd name="T8" fmla="*/ 87 w 128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246">
                    <a:moveTo>
                      <a:pt x="87" y="246"/>
                    </a:moveTo>
                    <a:lnTo>
                      <a:pt x="0" y="16"/>
                    </a:lnTo>
                    <a:lnTo>
                      <a:pt x="40" y="0"/>
                    </a:lnTo>
                    <a:lnTo>
                      <a:pt x="128" y="231"/>
                    </a:lnTo>
                    <a:lnTo>
                      <a:pt x="87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reeform 101">
                <a:extLst>
                  <a:ext uri="{FF2B5EF4-FFF2-40B4-BE49-F238E27FC236}">
                    <a16:creationId xmlns:a16="http://schemas.microsoft.com/office/drawing/2014/main" id="{DB6CD84F-DEEB-40D1-8EF2-F38E98E40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9088" y="5076826"/>
                <a:ext cx="69850" cy="128588"/>
              </a:xfrm>
              <a:custGeom>
                <a:avLst/>
                <a:gdLst>
                  <a:gd name="T0" fmla="*/ 95 w 134"/>
                  <a:gd name="T1" fmla="*/ 244 h 244"/>
                  <a:gd name="T2" fmla="*/ 0 w 134"/>
                  <a:gd name="T3" fmla="*/ 17 h 244"/>
                  <a:gd name="T4" fmla="*/ 40 w 134"/>
                  <a:gd name="T5" fmla="*/ 0 h 244"/>
                  <a:gd name="T6" fmla="*/ 134 w 134"/>
                  <a:gd name="T7" fmla="*/ 227 h 244"/>
                  <a:gd name="T8" fmla="*/ 95 w 134"/>
                  <a:gd name="T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44">
                    <a:moveTo>
                      <a:pt x="95" y="244"/>
                    </a:moveTo>
                    <a:lnTo>
                      <a:pt x="0" y="17"/>
                    </a:lnTo>
                    <a:lnTo>
                      <a:pt x="40" y="0"/>
                    </a:lnTo>
                    <a:lnTo>
                      <a:pt x="134" y="227"/>
                    </a:lnTo>
                    <a:lnTo>
                      <a:pt x="95" y="2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reeform 102">
                <a:extLst>
                  <a:ext uri="{FF2B5EF4-FFF2-40B4-BE49-F238E27FC236}">
                    <a16:creationId xmlns:a16="http://schemas.microsoft.com/office/drawing/2014/main" id="{8E4FA30F-951F-4D7A-ADDA-8D6AA0076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776" y="5059363"/>
                <a:ext cx="73025" cy="128588"/>
              </a:xfrm>
              <a:custGeom>
                <a:avLst/>
                <a:gdLst>
                  <a:gd name="T0" fmla="*/ 100 w 139"/>
                  <a:gd name="T1" fmla="*/ 243 h 243"/>
                  <a:gd name="T2" fmla="*/ 0 w 139"/>
                  <a:gd name="T3" fmla="*/ 18 h 243"/>
                  <a:gd name="T4" fmla="*/ 39 w 139"/>
                  <a:gd name="T5" fmla="*/ 0 h 243"/>
                  <a:gd name="T6" fmla="*/ 139 w 139"/>
                  <a:gd name="T7" fmla="*/ 226 h 243"/>
                  <a:gd name="T8" fmla="*/ 100 w 139"/>
                  <a:gd name="T9" fmla="*/ 24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243">
                    <a:moveTo>
                      <a:pt x="100" y="243"/>
                    </a:moveTo>
                    <a:lnTo>
                      <a:pt x="0" y="18"/>
                    </a:lnTo>
                    <a:lnTo>
                      <a:pt x="39" y="0"/>
                    </a:lnTo>
                    <a:lnTo>
                      <a:pt x="139" y="226"/>
                    </a:lnTo>
                    <a:lnTo>
                      <a:pt x="100" y="2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 103">
                <a:extLst>
                  <a:ext uri="{FF2B5EF4-FFF2-40B4-BE49-F238E27FC236}">
                    <a16:creationId xmlns:a16="http://schemas.microsoft.com/office/drawing/2014/main" id="{93731191-DF16-4FA5-92F5-85E7B78A3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6876" y="5041901"/>
                <a:ext cx="76200" cy="128588"/>
              </a:xfrm>
              <a:custGeom>
                <a:avLst/>
                <a:gdLst>
                  <a:gd name="T0" fmla="*/ 105 w 143"/>
                  <a:gd name="T1" fmla="*/ 241 h 241"/>
                  <a:gd name="T2" fmla="*/ 0 w 143"/>
                  <a:gd name="T3" fmla="*/ 19 h 241"/>
                  <a:gd name="T4" fmla="*/ 38 w 143"/>
                  <a:gd name="T5" fmla="*/ 0 h 241"/>
                  <a:gd name="T6" fmla="*/ 143 w 143"/>
                  <a:gd name="T7" fmla="*/ 222 h 241"/>
                  <a:gd name="T8" fmla="*/ 105 w 143"/>
                  <a:gd name="T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41">
                    <a:moveTo>
                      <a:pt x="105" y="241"/>
                    </a:moveTo>
                    <a:lnTo>
                      <a:pt x="0" y="19"/>
                    </a:lnTo>
                    <a:lnTo>
                      <a:pt x="38" y="0"/>
                    </a:lnTo>
                    <a:lnTo>
                      <a:pt x="143" y="222"/>
                    </a:lnTo>
                    <a:lnTo>
                      <a:pt x="105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 104">
                <a:extLst>
                  <a:ext uri="{FF2B5EF4-FFF2-40B4-BE49-F238E27FC236}">
                    <a16:creationId xmlns:a16="http://schemas.microsoft.com/office/drawing/2014/main" id="{23C5162C-4192-44EC-9892-7B6B8EDB3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4976" y="5024438"/>
                <a:ext cx="79375" cy="125413"/>
              </a:xfrm>
              <a:custGeom>
                <a:avLst/>
                <a:gdLst>
                  <a:gd name="T0" fmla="*/ 111 w 150"/>
                  <a:gd name="T1" fmla="*/ 239 h 239"/>
                  <a:gd name="T2" fmla="*/ 0 w 150"/>
                  <a:gd name="T3" fmla="*/ 20 h 239"/>
                  <a:gd name="T4" fmla="*/ 38 w 150"/>
                  <a:gd name="T5" fmla="*/ 0 h 239"/>
                  <a:gd name="T6" fmla="*/ 150 w 150"/>
                  <a:gd name="T7" fmla="*/ 219 h 239"/>
                  <a:gd name="T8" fmla="*/ 111 w 150"/>
                  <a:gd name="T9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39">
                    <a:moveTo>
                      <a:pt x="111" y="239"/>
                    </a:moveTo>
                    <a:lnTo>
                      <a:pt x="0" y="20"/>
                    </a:lnTo>
                    <a:lnTo>
                      <a:pt x="38" y="0"/>
                    </a:lnTo>
                    <a:lnTo>
                      <a:pt x="150" y="219"/>
                    </a:lnTo>
                    <a:lnTo>
                      <a:pt x="111" y="2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 105">
                <a:extLst>
                  <a:ext uri="{FF2B5EF4-FFF2-40B4-BE49-F238E27FC236}">
                    <a16:creationId xmlns:a16="http://schemas.microsoft.com/office/drawing/2014/main" id="{E7F41A2A-9AB4-4697-B8A6-3AB23FCD8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76" y="5003801"/>
                <a:ext cx="82550" cy="125413"/>
              </a:xfrm>
              <a:custGeom>
                <a:avLst/>
                <a:gdLst>
                  <a:gd name="T0" fmla="*/ 117 w 156"/>
                  <a:gd name="T1" fmla="*/ 237 h 237"/>
                  <a:gd name="T2" fmla="*/ 0 w 156"/>
                  <a:gd name="T3" fmla="*/ 21 h 237"/>
                  <a:gd name="T4" fmla="*/ 39 w 156"/>
                  <a:gd name="T5" fmla="*/ 0 h 237"/>
                  <a:gd name="T6" fmla="*/ 156 w 156"/>
                  <a:gd name="T7" fmla="*/ 217 h 237"/>
                  <a:gd name="T8" fmla="*/ 117 w 156"/>
                  <a:gd name="T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37">
                    <a:moveTo>
                      <a:pt x="117" y="237"/>
                    </a:moveTo>
                    <a:lnTo>
                      <a:pt x="0" y="21"/>
                    </a:lnTo>
                    <a:lnTo>
                      <a:pt x="39" y="0"/>
                    </a:lnTo>
                    <a:lnTo>
                      <a:pt x="156" y="217"/>
                    </a:lnTo>
                    <a:lnTo>
                      <a:pt x="117" y="2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 106">
                <a:extLst>
                  <a:ext uri="{FF2B5EF4-FFF2-40B4-BE49-F238E27FC236}">
                    <a16:creationId xmlns:a16="http://schemas.microsoft.com/office/drawing/2014/main" id="{374B27C6-41E5-4EE2-A7B6-AD00D6431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1176" y="4984751"/>
                <a:ext cx="84138" cy="123825"/>
              </a:xfrm>
              <a:custGeom>
                <a:avLst/>
                <a:gdLst>
                  <a:gd name="T0" fmla="*/ 123 w 160"/>
                  <a:gd name="T1" fmla="*/ 234 h 234"/>
                  <a:gd name="T2" fmla="*/ 0 w 160"/>
                  <a:gd name="T3" fmla="*/ 21 h 234"/>
                  <a:gd name="T4" fmla="*/ 37 w 160"/>
                  <a:gd name="T5" fmla="*/ 0 h 234"/>
                  <a:gd name="T6" fmla="*/ 160 w 160"/>
                  <a:gd name="T7" fmla="*/ 212 h 234"/>
                  <a:gd name="T8" fmla="*/ 123 w 160"/>
                  <a:gd name="T9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34">
                    <a:moveTo>
                      <a:pt x="123" y="234"/>
                    </a:moveTo>
                    <a:lnTo>
                      <a:pt x="0" y="21"/>
                    </a:lnTo>
                    <a:lnTo>
                      <a:pt x="37" y="0"/>
                    </a:lnTo>
                    <a:lnTo>
                      <a:pt x="160" y="212"/>
                    </a:lnTo>
                    <a:lnTo>
                      <a:pt x="123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Freeform 107">
                <a:extLst>
                  <a:ext uri="{FF2B5EF4-FFF2-40B4-BE49-F238E27FC236}">
                    <a16:creationId xmlns:a16="http://schemas.microsoft.com/office/drawing/2014/main" id="{3AD83D1E-2F39-4D7F-8FD3-0E4D7196B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88" y="4962526"/>
                <a:ext cx="87313" cy="123825"/>
              </a:xfrm>
              <a:custGeom>
                <a:avLst/>
                <a:gdLst>
                  <a:gd name="T0" fmla="*/ 129 w 164"/>
                  <a:gd name="T1" fmla="*/ 233 h 233"/>
                  <a:gd name="T2" fmla="*/ 0 w 164"/>
                  <a:gd name="T3" fmla="*/ 23 h 233"/>
                  <a:gd name="T4" fmla="*/ 36 w 164"/>
                  <a:gd name="T5" fmla="*/ 0 h 233"/>
                  <a:gd name="T6" fmla="*/ 164 w 164"/>
                  <a:gd name="T7" fmla="*/ 210 h 233"/>
                  <a:gd name="T8" fmla="*/ 129 w 164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233">
                    <a:moveTo>
                      <a:pt x="129" y="233"/>
                    </a:moveTo>
                    <a:lnTo>
                      <a:pt x="0" y="23"/>
                    </a:lnTo>
                    <a:lnTo>
                      <a:pt x="36" y="0"/>
                    </a:lnTo>
                    <a:lnTo>
                      <a:pt x="164" y="210"/>
                    </a:lnTo>
                    <a:lnTo>
                      <a:pt x="129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 108">
                <a:extLst>
                  <a:ext uri="{FF2B5EF4-FFF2-40B4-BE49-F238E27FC236}">
                    <a16:creationId xmlns:a16="http://schemas.microsoft.com/office/drawing/2014/main" id="{C608D858-A726-4FA3-9CAE-BA9525147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4201" y="4940301"/>
                <a:ext cx="88900" cy="122238"/>
              </a:xfrm>
              <a:custGeom>
                <a:avLst/>
                <a:gdLst>
                  <a:gd name="T0" fmla="*/ 132 w 167"/>
                  <a:gd name="T1" fmla="*/ 231 h 231"/>
                  <a:gd name="T2" fmla="*/ 0 w 167"/>
                  <a:gd name="T3" fmla="*/ 25 h 231"/>
                  <a:gd name="T4" fmla="*/ 36 w 167"/>
                  <a:gd name="T5" fmla="*/ 0 h 231"/>
                  <a:gd name="T6" fmla="*/ 167 w 167"/>
                  <a:gd name="T7" fmla="*/ 207 h 231"/>
                  <a:gd name="T8" fmla="*/ 132 w 167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231">
                    <a:moveTo>
                      <a:pt x="132" y="231"/>
                    </a:moveTo>
                    <a:lnTo>
                      <a:pt x="0" y="25"/>
                    </a:lnTo>
                    <a:lnTo>
                      <a:pt x="36" y="0"/>
                    </a:lnTo>
                    <a:lnTo>
                      <a:pt x="167" y="207"/>
                    </a:lnTo>
                    <a:lnTo>
                      <a:pt x="132" y="2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 109">
                <a:extLst>
                  <a:ext uri="{FF2B5EF4-FFF2-40B4-BE49-F238E27FC236}">
                    <a16:creationId xmlns:a16="http://schemas.microsoft.com/office/drawing/2014/main" id="{2DFD2EA9-12F4-4FDF-BBAF-2CE9CE292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9126" y="4916488"/>
                <a:ext cx="93663" cy="120650"/>
              </a:xfrm>
              <a:custGeom>
                <a:avLst/>
                <a:gdLst>
                  <a:gd name="T0" fmla="*/ 139 w 175"/>
                  <a:gd name="T1" fmla="*/ 227 h 227"/>
                  <a:gd name="T2" fmla="*/ 0 w 175"/>
                  <a:gd name="T3" fmla="*/ 24 h 227"/>
                  <a:gd name="T4" fmla="*/ 36 w 175"/>
                  <a:gd name="T5" fmla="*/ 0 h 227"/>
                  <a:gd name="T6" fmla="*/ 175 w 175"/>
                  <a:gd name="T7" fmla="*/ 202 h 227"/>
                  <a:gd name="T8" fmla="*/ 139 w 175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27">
                    <a:moveTo>
                      <a:pt x="139" y="227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175" y="202"/>
                    </a:lnTo>
                    <a:lnTo>
                      <a:pt x="139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Freeform 110">
                <a:extLst>
                  <a:ext uri="{FF2B5EF4-FFF2-40B4-BE49-F238E27FC236}">
                    <a16:creationId xmlns:a16="http://schemas.microsoft.com/office/drawing/2014/main" id="{41F1397E-8225-4616-87B2-D9CD044A7E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638" y="4892676"/>
                <a:ext cx="93663" cy="119063"/>
              </a:xfrm>
              <a:custGeom>
                <a:avLst/>
                <a:gdLst>
                  <a:gd name="T0" fmla="*/ 143 w 178"/>
                  <a:gd name="T1" fmla="*/ 224 h 224"/>
                  <a:gd name="T2" fmla="*/ 0 w 178"/>
                  <a:gd name="T3" fmla="*/ 25 h 224"/>
                  <a:gd name="T4" fmla="*/ 34 w 178"/>
                  <a:gd name="T5" fmla="*/ 0 h 224"/>
                  <a:gd name="T6" fmla="*/ 178 w 178"/>
                  <a:gd name="T7" fmla="*/ 198 h 224"/>
                  <a:gd name="T8" fmla="*/ 143 w 178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24">
                    <a:moveTo>
                      <a:pt x="143" y="224"/>
                    </a:moveTo>
                    <a:lnTo>
                      <a:pt x="0" y="25"/>
                    </a:lnTo>
                    <a:lnTo>
                      <a:pt x="34" y="0"/>
                    </a:lnTo>
                    <a:lnTo>
                      <a:pt x="178" y="198"/>
                    </a:lnTo>
                    <a:lnTo>
                      <a:pt x="143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 114">
                <a:extLst>
                  <a:ext uri="{FF2B5EF4-FFF2-40B4-BE49-F238E27FC236}">
                    <a16:creationId xmlns:a16="http://schemas.microsoft.com/office/drawing/2014/main" id="{35819077-9409-419F-9E4F-53F2ECF18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8988" y="4786313"/>
                <a:ext cx="103188" cy="112713"/>
              </a:xfrm>
              <a:custGeom>
                <a:avLst/>
                <a:gdLst>
                  <a:gd name="T0" fmla="*/ 164 w 194"/>
                  <a:gd name="T1" fmla="*/ 211 h 211"/>
                  <a:gd name="T2" fmla="*/ 0 w 194"/>
                  <a:gd name="T3" fmla="*/ 28 h 211"/>
                  <a:gd name="T4" fmla="*/ 32 w 194"/>
                  <a:gd name="T5" fmla="*/ 0 h 211"/>
                  <a:gd name="T6" fmla="*/ 194 w 194"/>
                  <a:gd name="T7" fmla="*/ 182 h 211"/>
                  <a:gd name="T8" fmla="*/ 164 w 194"/>
                  <a:gd name="T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211">
                    <a:moveTo>
                      <a:pt x="164" y="211"/>
                    </a:moveTo>
                    <a:lnTo>
                      <a:pt x="0" y="28"/>
                    </a:lnTo>
                    <a:lnTo>
                      <a:pt x="32" y="0"/>
                    </a:lnTo>
                    <a:lnTo>
                      <a:pt x="194" y="182"/>
                    </a:lnTo>
                    <a:lnTo>
                      <a:pt x="164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 115">
                <a:extLst>
                  <a:ext uri="{FF2B5EF4-FFF2-40B4-BE49-F238E27FC236}">
                    <a16:creationId xmlns:a16="http://schemas.microsoft.com/office/drawing/2014/main" id="{483A5CDB-B095-44AD-824D-7F4DFF9A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0738" y="4757738"/>
                <a:ext cx="104775" cy="111125"/>
              </a:xfrm>
              <a:custGeom>
                <a:avLst/>
                <a:gdLst>
                  <a:gd name="T0" fmla="*/ 168 w 198"/>
                  <a:gd name="T1" fmla="*/ 209 h 209"/>
                  <a:gd name="T2" fmla="*/ 0 w 198"/>
                  <a:gd name="T3" fmla="*/ 30 h 209"/>
                  <a:gd name="T4" fmla="*/ 31 w 198"/>
                  <a:gd name="T5" fmla="*/ 0 h 209"/>
                  <a:gd name="T6" fmla="*/ 198 w 198"/>
                  <a:gd name="T7" fmla="*/ 178 h 209"/>
                  <a:gd name="T8" fmla="*/ 168 w 198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09">
                    <a:moveTo>
                      <a:pt x="168" y="209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198" y="178"/>
                    </a:lnTo>
                    <a:lnTo>
                      <a:pt x="168" y="2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Freeform 116">
                <a:extLst>
                  <a:ext uri="{FF2B5EF4-FFF2-40B4-BE49-F238E27FC236}">
                    <a16:creationId xmlns:a16="http://schemas.microsoft.com/office/drawing/2014/main" id="{B5EB9724-47F6-4463-B949-2FF602DA2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2488" y="4729163"/>
                <a:ext cx="106363" cy="106363"/>
              </a:xfrm>
              <a:custGeom>
                <a:avLst/>
                <a:gdLst>
                  <a:gd name="T0" fmla="*/ 173 w 202"/>
                  <a:gd name="T1" fmla="*/ 203 h 203"/>
                  <a:gd name="T2" fmla="*/ 0 w 202"/>
                  <a:gd name="T3" fmla="*/ 30 h 203"/>
                  <a:gd name="T4" fmla="*/ 31 w 202"/>
                  <a:gd name="T5" fmla="*/ 0 h 203"/>
                  <a:gd name="T6" fmla="*/ 202 w 202"/>
                  <a:gd name="T7" fmla="*/ 173 h 203"/>
                  <a:gd name="T8" fmla="*/ 173 w 202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203">
                    <a:moveTo>
                      <a:pt x="173" y="203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202" y="173"/>
                    </a:lnTo>
                    <a:lnTo>
                      <a:pt x="173" y="2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1" name="Freeform 117">
                <a:extLst>
                  <a:ext uri="{FF2B5EF4-FFF2-40B4-BE49-F238E27FC236}">
                    <a16:creationId xmlns:a16="http://schemas.microsoft.com/office/drawing/2014/main" id="{1F06B046-B570-464D-8BD7-DB57BB530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2651" y="4697413"/>
                <a:ext cx="109538" cy="106363"/>
              </a:xfrm>
              <a:custGeom>
                <a:avLst/>
                <a:gdLst>
                  <a:gd name="T0" fmla="*/ 177 w 207"/>
                  <a:gd name="T1" fmla="*/ 201 h 201"/>
                  <a:gd name="T2" fmla="*/ 0 w 207"/>
                  <a:gd name="T3" fmla="*/ 32 h 201"/>
                  <a:gd name="T4" fmla="*/ 30 w 207"/>
                  <a:gd name="T5" fmla="*/ 0 h 201"/>
                  <a:gd name="T6" fmla="*/ 207 w 207"/>
                  <a:gd name="T7" fmla="*/ 169 h 201"/>
                  <a:gd name="T8" fmla="*/ 177 w 207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1">
                    <a:moveTo>
                      <a:pt x="177" y="201"/>
                    </a:moveTo>
                    <a:lnTo>
                      <a:pt x="0" y="32"/>
                    </a:lnTo>
                    <a:lnTo>
                      <a:pt x="30" y="0"/>
                    </a:lnTo>
                    <a:lnTo>
                      <a:pt x="207" y="169"/>
                    </a:lnTo>
                    <a:lnTo>
                      <a:pt x="177" y="2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Freeform 118">
                <a:extLst>
                  <a:ext uri="{FF2B5EF4-FFF2-40B4-BE49-F238E27FC236}">
                    <a16:creationId xmlns:a16="http://schemas.microsoft.com/office/drawing/2014/main" id="{DFE9EEAB-1606-4656-AF17-2F04A5A7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2813" y="4667251"/>
                <a:ext cx="111125" cy="103188"/>
              </a:xfrm>
              <a:custGeom>
                <a:avLst/>
                <a:gdLst>
                  <a:gd name="T0" fmla="*/ 180 w 209"/>
                  <a:gd name="T1" fmla="*/ 197 h 197"/>
                  <a:gd name="T2" fmla="*/ 0 w 209"/>
                  <a:gd name="T3" fmla="*/ 32 h 197"/>
                  <a:gd name="T4" fmla="*/ 28 w 209"/>
                  <a:gd name="T5" fmla="*/ 0 h 197"/>
                  <a:gd name="T6" fmla="*/ 209 w 209"/>
                  <a:gd name="T7" fmla="*/ 164 h 197"/>
                  <a:gd name="T8" fmla="*/ 180 w 209"/>
                  <a:gd name="T9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97">
                    <a:moveTo>
                      <a:pt x="180" y="197"/>
                    </a:moveTo>
                    <a:lnTo>
                      <a:pt x="0" y="32"/>
                    </a:lnTo>
                    <a:lnTo>
                      <a:pt x="28" y="0"/>
                    </a:lnTo>
                    <a:lnTo>
                      <a:pt x="209" y="164"/>
                    </a:lnTo>
                    <a:lnTo>
                      <a:pt x="180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Freeform 119">
                <a:extLst>
                  <a:ext uri="{FF2B5EF4-FFF2-40B4-BE49-F238E27FC236}">
                    <a16:creationId xmlns:a16="http://schemas.microsoft.com/office/drawing/2014/main" id="{9C60CE7E-3CA0-405C-B50C-892643912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1388" y="4635501"/>
                <a:ext cx="112713" cy="101600"/>
              </a:xfrm>
              <a:custGeom>
                <a:avLst/>
                <a:gdLst>
                  <a:gd name="T0" fmla="*/ 185 w 212"/>
                  <a:gd name="T1" fmla="*/ 192 h 192"/>
                  <a:gd name="T2" fmla="*/ 0 w 212"/>
                  <a:gd name="T3" fmla="*/ 33 h 192"/>
                  <a:gd name="T4" fmla="*/ 28 w 212"/>
                  <a:gd name="T5" fmla="*/ 0 h 192"/>
                  <a:gd name="T6" fmla="*/ 212 w 212"/>
                  <a:gd name="T7" fmla="*/ 159 h 192"/>
                  <a:gd name="T8" fmla="*/ 185 w 212"/>
                  <a:gd name="T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92">
                    <a:moveTo>
                      <a:pt x="185" y="192"/>
                    </a:moveTo>
                    <a:lnTo>
                      <a:pt x="0" y="33"/>
                    </a:lnTo>
                    <a:lnTo>
                      <a:pt x="28" y="0"/>
                    </a:lnTo>
                    <a:lnTo>
                      <a:pt x="212" y="159"/>
                    </a:lnTo>
                    <a:lnTo>
                      <a:pt x="185" y="1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6A7E4770-3D13-47D9-814B-059C94F4CE3E}"/>
                </a:ext>
              </a:extLst>
            </p:cNvPr>
            <p:cNvGrpSpPr/>
            <p:nvPr/>
          </p:nvGrpSpPr>
          <p:grpSpPr>
            <a:xfrm>
              <a:off x="7038976" y="4814888"/>
              <a:ext cx="168275" cy="169863"/>
              <a:chOff x="7038976" y="4814888"/>
              <a:chExt cx="168275" cy="169863"/>
            </a:xfrm>
            <a:grpFill/>
          </p:grpSpPr>
          <p:sp>
            <p:nvSpPr>
              <p:cNvPr id="248" name="Freeform 111">
                <a:extLst>
                  <a:ext uri="{FF2B5EF4-FFF2-40B4-BE49-F238E27FC236}">
                    <a16:creationId xmlns:a16="http://schemas.microsoft.com/office/drawing/2014/main" id="{9646D61E-AFFA-4332-A48F-120F4B446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8976" y="4867276"/>
                <a:ext cx="96838" cy="117475"/>
              </a:xfrm>
              <a:custGeom>
                <a:avLst/>
                <a:gdLst>
                  <a:gd name="T0" fmla="*/ 149 w 183"/>
                  <a:gd name="T1" fmla="*/ 222 h 222"/>
                  <a:gd name="T2" fmla="*/ 0 w 183"/>
                  <a:gd name="T3" fmla="*/ 27 h 222"/>
                  <a:gd name="T4" fmla="*/ 35 w 183"/>
                  <a:gd name="T5" fmla="*/ 0 h 222"/>
                  <a:gd name="T6" fmla="*/ 183 w 183"/>
                  <a:gd name="T7" fmla="*/ 195 h 222"/>
                  <a:gd name="T8" fmla="*/ 149 w 183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222">
                    <a:moveTo>
                      <a:pt x="149" y="222"/>
                    </a:moveTo>
                    <a:lnTo>
                      <a:pt x="0" y="27"/>
                    </a:lnTo>
                    <a:lnTo>
                      <a:pt x="35" y="0"/>
                    </a:lnTo>
                    <a:lnTo>
                      <a:pt x="183" y="195"/>
                    </a:lnTo>
                    <a:lnTo>
                      <a:pt x="149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reeform 112">
                <a:extLst>
                  <a:ext uri="{FF2B5EF4-FFF2-40B4-BE49-F238E27FC236}">
                    <a16:creationId xmlns:a16="http://schemas.microsoft.com/office/drawing/2014/main" id="{A16C6218-E0F8-4E56-80BA-A136D4181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901" y="4840288"/>
                <a:ext cx="98425" cy="115888"/>
              </a:xfrm>
              <a:custGeom>
                <a:avLst/>
                <a:gdLst>
                  <a:gd name="T0" fmla="*/ 154 w 187"/>
                  <a:gd name="T1" fmla="*/ 219 h 219"/>
                  <a:gd name="T2" fmla="*/ 0 w 187"/>
                  <a:gd name="T3" fmla="*/ 28 h 219"/>
                  <a:gd name="T4" fmla="*/ 34 w 187"/>
                  <a:gd name="T5" fmla="*/ 0 h 219"/>
                  <a:gd name="T6" fmla="*/ 187 w 187"/>
                  <a:gd name="T7" fmla="*/ 191 h 219"/>
                  <a:gd name="T8" fmla="*/ 154 w 187"/>
                  <a:gd name="T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219">
                    <a:moveTo>
                      <a:pt x="154" y="219"/>
                    </a:moveTo>
                    <a:lnTo>
                      <a:pt x="0" y="28"/>
                    </a:lnTo>
                    <a:lnTo>
                      <a:pt x="34" y="0"/>
                    </a:lnTo>
                    <a:lnTo>
                      <a:pt x="187" y="191"/>
                    </a:lnTo>
                    <a:lnTo>
                      <a:pt x="154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reeform 113">
                <a:extLst>
                  <a:ext uri="{FF2B5EF4-FFF2-40B4-BE49-F238E27FC236}">
                    <a16:creationId xmlns:a16="http://schemas.microsoft.com/office/drawing/2014/main" id="{664A2D98-C408-4CF1-AABF-CE8EAFFC0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7238" y="4814888"/>
                <a:ext cx="100013" cy="114300"/>
              </a:xfrm>
              <a:custGeom>
                <a:avLst/>
                <a:gdLst>
                  <a:gd name="T0" fmla="*/ 159 w 191"/>
                  <a:gd name="T1" fmla="*/ 216 h 216"/>
                  <a:gd name="T2" fmla="*/ 0 w 191"/>
                  <a:gd name="T3" fmla="*/ 28 h 216"/>
                  <a:gd name="T4" fmla="*/ 33 w 191"/>
                  <a:gd name="T5" fmla="*/ 0 h 216"/>
                  <a:gd name="T6" fmla="*/ 191 w 191"/>
                  <a:gd name="T7" fmla="*/ 186 h 216"/>
                  <a:gd name="T8" fmla="*/ 159 w 191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1" h="216">
                    <a:moveTo>
                      <a:pt x="159" y="216"/>
                    </a:moveTo>
                    <a:lnTo>
                      <a:pt x="0" y="28"/>
                    </a:lnTo>
                    <a:lnTo>
                      <a:pt x="33" y="0"/>
                    </a:lnTo>
                    <a:lnTo>
                      <a:pt x="191" y="186"/>
                    </a:lnTo>
                    <a:lnTo>
                      <a:pt x="159" y="2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B5BF410D-69FC-4DA5-8430-8065D390C3A7}"/>
                </a:ext>
              </a:extLst>
            </p:cNvPr>
            <p:cNvGrpSpPr/>
            <p:nvPr/>
          </p:nvGrpSpPr>
          <p:grpSpPr>
            <a:xfrm>
              <a:off x="5911851" y="5168901"/>
              <a:ext cx="476250" cy="153988"/>
              <a:chOff x="5911851" y="5168901"/>
              <a:chExt cx="476250" cy="153988"/>
            </a:xfrm>
            <a:grpFill/>
          </p:grpSpPr>
          <p:sp>
            <p:nvSpPr>
              <p:cNvPr id="231" name="Freeform 83">
                <a:extLst>
                  <a:ext uri="{FF2B5EF4-FFF2-40B4-BE49-F238E27FC236}">
                    <a16:creationId xmlns:a16="http://schemas.microsoft.com/office/drawing/2014/main" id="{DAF76BF3-1949-4A57-8E59-36A28C51D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851" y="5183188"/>
                <a:ext cx="31750" cy="131763"/>
              </a:xfrm>
              <a:custGeom>
                <a:avLst/>
                <a:gdLst>
                  <a:gd name="T0" fmla="*/ 0 w 61"/>
                  <a:gd name="T1" fmla="*/ 246 h 250"/>
                  <a:gd name="T2" fmla="*/ 18 w 61"/>
                  <a:gd name="T3" fmla="*/ 0 h 250"/>
                  <a:gd name="T4" fmla="*/ 61 w 61"/>
                  <a:gd name="T5" fmla="*/ 4 h 250"/>
                  <a:gd name="T6" fmla="*/ 43 w 61"/>
                  <a:gd name="T7" fmla="*/ 250 h 250"/>
                  <a:gd name="T8" fmla="*/ 0 w 61"/>
                  <a:gd name="T9" fmla="*/ 24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50">
                    <a:moveTo>
                      <a:pt x="0" y="246"/>
                    </a:moveTo>
                    <a:lnTo>
                      <a:pt x="18" y="0"/>
                    </a:lnTo>
                    <a:lnTo>
                      <a:pt x="61" y="4"/>
                    </a:lnTo>
                    <a:lnTo>
                      <a:pt x="43" y="250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 84">
                <a:extLst>
                  <a:ext uri="{FF2B5EF4-FFF2-40B4-BE49-F238E27FC236}">
                    <a16:creationId xmlns:a16="http://schemas.microsoft.com/office/drawing/2014/main" id="{BFC3CBB5-35AC-44B7-A1D9-34320A410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888" y="5186363"/>
                <a:ext cx="28575" cy="131763"/>
              </a:xfrm>
              <a:custGeom>
                <a:avLst/>
                <a:gdLst>
                  <a:gd name="T0" fmla="*/ 0 w 54"/>
                  <a:gd name="T1" fmla="*/ 247 h 249"/>
                  <a:gd name="T2" fmla="*/ 12 w 54"/>
                  <a:gd name="T3" fmla="*/ 0 h 249"/>
                  <a:gd name="T4" fmla="*/ 54 w 54"/>
                  <a:gd name="T5" fmla="*/ 2 h 249"/>
                  <a:gd name="T6" fmla="*/ 42 w 54"/>
                  <a:gd name="T7" fmla="*/ 249 h 249"/>
                  <a:gd name="T8" fmla="*/ 0 w 54"/>
                  <a:gd name="T9" fmla="*/ 24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49">
                    <a:moveTo>
                      <a:pt x="0" y="247"/>
                    </a:moveTo>
                    <a:lnTo>
                      <a:pt x="12" y="0"/>
                    </a:lnTo>
                    <a:lnTo>
                      <a:pt x="54" y="2"/>
                    </a:lnTo>
                    <a:lnTo>
                      <a:pt x="42" y="249"/>
                    </a:lnTo>
                    <a:lnTo>
                      <a:pt x="0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 85">
                <a:extLst>
                  <a:ext uri="{FF2B5EF4-FFF2-40B4-BE49-F238E27FC236}">
                    <a16:creationId xmlns:a16="http://schemas.microsoft.com/office/drawing/2014/main" id="{384047B9-E596-4F6C-93C3-6FCFC8CB7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5189538"/>
                <a:ext cx="25400" cy="131763"/>
              </a:xfrm>
              <a:custGeom>
                <a:avLst/>
                <a:gdLst>
                  <a:gd name="T0" fmla="*/ 0 w 47"/>
                  <a:gd name="T1" fmla="*/ 246 h 248"/>
                  <a:gd name="T2" fmla="*/ 5 w 47"/>
                  <a:gd name="T3" fmla="*/ 0 h 248"/>
                  <a:gd name="T4" fmla="*/ 47 w 47"/>
                  <a:gd name="T5" fmla="*/ 0 h 248"/>
                  <a:gd name="T6" fmla="*/ 42 w 47"/>
                  <a:gd name="T7" fmla="*/ 248 h 248"/>
                  <a:gd name="T8" fmla="*/ 0 w 47"/>
                  <a:gd name="T9" fmla="*/ 24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48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 86">
                <a:extLst>
                  <a:ext uri="{FF2B5EF4-FFF2-40B4-BE49-F238E27FC236}">
                    <a16:creationId xmlns:a16="http://schemas.microsoft.com/office/drawing/2014/main" id="{A326DD1A-0EB2-4886-BCB9-AB17F229C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6" y="5191126"/>
                <a:ext cx="22225" cy="131763"/>
              </a:xfrm>
              <a:custGeom>
                <a:avLst/>
                <a:gdLst>
                  <a:gd name="T0" fmla="*/ 1 w 44"/>
                  <a:gd name="T1" fmla="*/ 247 h 247"/>
                  <a:gd name="T2" fmla="*/ 0 w 44"/>
                  <a:gd name="T3" fmla="*/ 0 h 247"/>
                  <a:gd name="T4" fmla="*/ 43 w 44"/>
                  <a:gd name="T5" fmla="*/ 0 h 247"/>
                  <a:gd name="T6" fmla="*/ 44 w 44"/>
                  <a:gd name="T7" fmla="*/ 247 h 247"/>
                  <a:gd name="T8" fmla="*/ 1 w 44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7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Freeform 87">
                <a:extLst>
                  <a:ext uri="{FF2B5EF4-FFF2-40B4-BE49-F238E27FC236}">
                    <a16:creationId xmlns:a16="http://schemas.microsoft.com/office/drawing/2014/main" id="{30AD743F-D583-41E5-B9A9-A2224EB97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1" y="5191126"/>
                <a:ext cx="26988" cy="131763"/>
              </a:xfrm>
              <a:custGeom>
                <a:avLst/>
                <a:gdLst>
                  <a:gd name="T0" fmla="*/ 8 w 50"/>
                  <a:gd name="T1" fmla="*/ 249 h 249"/>
                  <a:gd name="T2" fmla="*/ 0 w 50"/>
                  <a:gd name="T3" fmla="*/ 1 h 249"/>
                  <a:gd name="T4" fmla="*/ 43 w 50"/>
                  <a:gd name="T5" fmla="*/ 0 h 249"/>
                  <a:gd name="T6" fmla="*/ 50 w 50"/>
                  <a:gd name="T7" fmla="*/ 247 h 249"/>
                  <a:gd name="T8" fmla="*/ 8 w 50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9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 88">
                <a:extLst>
                  <a:ext uri="{FF2B5EF4-FFF2-40B4-BE49-F238E27FC236}">
                    <a16:creationId xmlns:a16="http://schemas.microsoft.com/office/drawing/2014/main" id="{E5B5514F-C581-429D-9D03-216108BDD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5191126"/>
                <a:ext cx="30163" cy="131763"/>
              </a:xfrm>
              <a:custGeom>
                <a:avLst/>
                <a:gdLst>
                  <a:gd name="T0" fmla="*/ 14 w 56"/>
                  <a:gd name="T1" fmla="*/ 248 h 248"/>
                  <a:gd name="T2" fmla="*/ 0 w 56"/>
                  <a:gd name="T3" fmla="*/ 2 h 248"/>
                  <a:gd name="T4" fmla="*/ 42 w 56"/>
                  <a:gd name="T5" fmla="*/ 0 h 248"/>
                  <a:gd name="T6" fmla="*/ 56 w 56"/>
                  <a:gd name="T7" fmla="*/ 246 h 248"/>
                  <a:gd name="T8" fmla="*/ 14 w 5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 89">
                <a:extLst>
                  <a:ext uri="{FF2B5EF4-FFF2-40B4-BE49-F238E27FC236}">
                    <a16:creationId xmlns:a16="http://schemas.microsoft.com/office/drawing/2014/main" id="{AB05D642-7BE6-4015-B1D4-881D9B98E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788" y="5187951"/>
                <a:ext cx="33338" cy="131763"/>
              </a:xfrm>
              <a:custGeom>
                <a:avLst/>
                <a:gdLst>
                  <a:gd name="T0" fmla="*/ 21 w 63"/>
                  <a:gd name="T1" fmla="*/ 250 h 250"/>
                  <a:gd name="T2" fmla="*/ 0 w 63"/>
                  <a:gd name="T3" fmla="*/ 4 h 250"/>
                  <a:gd name="T4" fmla="*/ 44 w 63"/>
                  <a:gd name="T5" fmla="*/ 0 h 250"/>
                  <a:gd name="T6" fmla="*/ 63 w 63"/>
                  <a:gd name="T7" fmla="*/ 247 h 250"/>
                  <a:gd name="T8" fmla="*/ 21 w 63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eform 90">
                <a:extLst>
                  <a:ext uri="{FF2B5EF4-FFF2-40B4-BE49-F238E27FC236}">
                    <a16:creationId xmlns:a16="http://schemas.microsoft.com/office/drawing/2014/main" id="{85F01274-849D-4D57-B94C-DFC1B85E4A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1" y="5184776"/>
                <a:ext cx="36513" cy="133350"/>
              </a:xfrm>
              <a:custGeom>
                <a:avLst/>
                <a:gdLst>
                  <a:gd name="T0" fmla="*/ 26 w 68"/>
                  <a:gd name="T1" fmla="*/ 250 h 250"/>
                  <a:gd name="T2" fmla="*/ 0 w 68"/>
                  <a:gd name="T3" fmla="*/ 4 h 250"/>
                  <a:gd name="T4" fmla="*/ 42 w 68"/>
                  <a:gd name="T5" fmla="*/ 0 h 250"/>
                  <a:gd name="T6" fmla="*/ 68 w 68"/>
                  <a:gd name="T7" fmla="*/ 245 h 250"/>
                  <a:gd name="T8" fmla="*/ 26 w 6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eform 91">
                <a:extLst>
                  <a:ext uri="{FF2B5EF4-FFF2-40B4-BE49-F238E27FC236}">
                    <a16:creationId xmlns:a16="http://schemas.microsoft.com/office/drawing/2014/main" id="{B4EDFA50-9477-441A-8AE3-3C6DD4059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9513" y="5180013"/>
                <a:ext cx="39688" cy="133350"/>
              </a:xfrm>
              <a:custGeom>
                <a:avLst/>
                <a:gdLst>
                  <a:gd name="T0" fmla="*/ 32 w 75"/>
                  <a:gd name="T1" fmla="*/ 250 h 250"/>
                  <a:gd name="T2" fmla="*/ 0 w 75"/>
                  <a:gd name="T3" fmla="*/ 7 h 250"/>
                  <a:gd name="T4" fmla="*/ 43 w 75"/>
                  <a:gd name="T5" fmla="*/ 0 h 250"/>
                  <a:gd name="T6" fmla="*/ 75 w 75"/>
                  <a:gd name="T7" fmla="*/ 245 h 250"/>
                  <a:gd name="T8" fmla="*/ 32 w 75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50">
                    <a:moveTo>
                      <a:pt x="32" y="250"/>
                    </a:moveTo>
                    <a:lnTo>
                      <a:pt x="0" y="7"/>
                    </a:lnTo>
                    <a:lnTo>
                      <a:pt x="43" y="0"/>
                    </a:lnTo>
                    <a:lnTo>
                      <a:pt x="75" y="245"/>
                    </a:lnTo>
                    <a:lnTo>
                      <a:pt x="32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Freeform 92">
                <a:extLst>
                  <a:ext uri="{FF2B5EF4-FFF2-40B4-BE49-F238E27FC236}">
                    <a16:creationId xmlns:a16="http://schemas.microsoft.com/office/drawing/2014/main" id="{B3A22BBB-86D5-4880-BEF4-018EC113A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788" y="5175251"/>
                <a:ext cx="42863" cy="131763"/>
              </a:xfrm>
              <a:custGeom>
                <a:avLst/>
                <a:gdLst>
                  <a:gd name="T0" fmla="*/ 38 w 81"/>
                  <a:gd name="T1" fmla="*/ 250 h 250"/>
                  <a:gd name="T2" fmla="*/ 0 w 81"/>
                  <a:gd name="T3" fmla="*/ 7 h 250"/>
                  <a:gd name="T4" fmla="*/ 41 w 81"/>
                  <a:gd name="T5" fmla="*/ 0 h 250"/>
                  <a:gd name="T6" fmla="*/ 81 w 81"/>
                  <a:gd name="T7" fmla="*/ 244 h 250"/>
                  <a:gd name="T8" fmla="*/ 38 w 81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250">
                    <a:moveTo>
                      <a:pt x="38" y="250"/>
                    </a:moveTo>
                    <a:lnTo>
                      <a:pt x="0" y="7"/>
                    </a:lnTo>
                    <a:lnTo>
                      <a:pt x="41" y="0"/>
                    </a:lnTo>
                    <a:lnTo>
                      <a:pt x="81" y="244"/>
                    </a:lnTo>
                    <a:lnTo>
                      <a:pt x="38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1" name="Freeform 93">
                <a:extLst>
                  <a:ext uri="{FF2B5EF4-FFF2-40B4-BE49-F238E27FC236}">
                    <a16:creationId xmlns:a16="http://schemas.microsoft.com/office/drawing/2014/main" id="{37CE3BB9-0E7C-4537-A77C-7E6470620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2063" y="5168901"/>
                <a:ext cx="46038" cy="131763"/>
              </a:xfrm>
              <a:custGeom>
                <a:avLst/>
                <a:gdLst>
                  <a:gd name="T0" fmla="*/ 46 w 87"/>
                  <a:gd name="T1" fmla="*/ 250 h 250"/>
                  <a:gd name="T2" fmla="*/ 0 w 87"/>
                  <a:gd name="T3" fmla="*/ 8 h 250"/>
                  <a:gd name="T4" fmla="*/ 42 w 87"/>
                  <a:gd name="T5" fmla="*/ 0 h 250"/>
                  <a:gd name="T6" fmla="*/ 87 w 87"/>
                  <a:gd name="T7" fmla="*/ 243 h 250"/>
                  <a:gd name="T8" fmla="*/ 46 w 87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50">
                    <a:moveTo>
                      <a:pt x="46" y="250"/>
                    </a:moveTo>
                    <a:lnTo>
                      <a:pt x="0" y="8"/>
                    </a:lnTo>
                    <a:lnTo>
                      <a:pt x="42" y="0"/>
                    </a:lnTo>
                    <a:lnTo>
                      <a:pt x="87" y="243"/>
                    </a:lnTo>
                    <a:lnTo>
                      <a:pt x="4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Freeform 269">
                <a:extLst>
                  <a:ext uri="{FF2B5EF4-FFF2-40B4-BE49-F238E27FC236}">
                    <a16:creationId xmlns:a16="http://schemas.microsoft.com/office/drawing/2014/main" id="{6AC49EE9-4618-434B-B224-CA660ADCE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5189538"/>
                <a:ext cx="25400" cy="131763"/>
              </a:xfrm>
              <a:custGeom>
                <a:avLst/>
                <a:gdLst>
                  <a:gd name="T0" fmla="*/ 0 w 47"/>
                  <a:gd name="T1" fmla="*/ 246 h 248"/>
                  <a:gd name="T2" fmla="*/ 5 w 47"/>
                  <a:gd name="T3" fmla="*/ 0 h 248"/>
                  <a:gd name="T4" fmla="*/ 47 w 47"/>
                  <a:gd name="T5" fmla="*/ 0 h 248"/>
                  <a:gd name="T6" fmla="*/ 42 w 47"/>
                  <a:gd name="T7" fmla="*/ 248 h 248"/>
                  <a:gd name="T8" fmla="*/ 0 w 47"/>
                  <a:gd name="T9" fmla="*/ 24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48">
                    <a:moveTo>
                      <a:pt x="0" y="246"/>
                    </a:moveTo>
                    <a:lnTo>
                      <a:pt x="5" y="0"/>
                    </a:lnTo>
                    <a:lnTo>
                      <a:pt x="47" y="0"/>
                    </a:lnTo>
                    <a:lnTo>
                      <a:pt x="42" y="248"/>
                    </a:lnTo>
                    <a:lnTo>
                      <a:pt x="0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3" name="Freeform 270">
                <a:extLst>
                  <a:ext uri="{FF2B5EF4-FFF2-40B4-BE49-F238E27FC236}">
                    <a16:creationId xmlns:a16="http://schemas.microsoft.com/office/drawing/2014/main" id="{18C922EC-F529-438E-BC86-D035DE85E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75" y="5191125"/>
                <a:ext cx="22225" cy="131763"/>
              </a:xfrm>
              <a:custGeom>
                <a:avLst/>
                <a:gdLst>
                  <a:gd name="T0" fmla="*/ 1 w 44"/>
                  <a:gd name="T1" fmla="*/ 247 h 247"/>
                  <a:gd name="T2" fmla="*/ 0 w 44"/>
                  <a:gd name="T3" fmla="*/ 0 h 247"/>
                  <a:gd name="T4" fmla="*/ 43 w 44"/>
                  <a:gd name="T5" fmla="*/ 0 h 247"/>
                  <a:gd name="T6" fmla="*/ 44 w 44"/>
                  <a:gd name="T7" fmla="*/ 247 h 247"/>
                  <a:gd name="T8" fmla="*/ 1 w 44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47">
                    <a:moveTo>
                      <a:pt x="1" y="247"/>
                    </a:moveTo>
                    <a:lnTo>
                      <a:pt x="0" y="0"/>
                    </a:lnTo>
                    <a:lnTo>
                      <a:pt x="43" y="0"/>
                    </a:lnTo>
                    <a:lnTo>
                      <a:pt x="44" y="247"/>
                    </a:lnTo>
                    <a:lnTo>
                      <a:pt x="1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Freeform 271">
                <a:extLst>
                  <a:ext uri="{FF2B5EF4-FFF2-40B4-BE49-F238E27FC236}">
                    <a16:creationId xmlns:a16="http://schemas.microsoft.com/office/drawing/2014/main" id="{ACAE5379-7EE7-4158-957B-B7EF7710D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9650" y="5191125"/>
                <a:ext cx="26988" cy="131763"/>
              </a:xfrm>
              <a:custGeom>
                <a:avLst/>
                <a:gdLst>
                  <a:gd name="T0" fmla="*/ 8 w 50"/>
                  <a:gd name="T1" fmla="*/ 249 h 249"/>
                  <a:gd name="T2" fmla="*/ 0 w 50"/>
                  <a:gd name="T3" fmla="*/ 1 h 249"/>
                  <a:gd name="T4" fmla="*/ 43 w 50"/>
                  <a:gd name="T5" fmla="*/ 0 h 249"/>
                  <a:gd name="T6" fmla="*/ 50 w 50"/>
                  <a:gd name="T7" fmla="*/ 247 h 249"/>
                  <a:gd name="T8" fmla="*/ 8 w 50"/>
                  <a:gd name="T9" fmla="*/ 24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49">
                    <a:moveTo>
                      <a:pt x="8" y="249"/>
                    </a:moveTo>
                    <a:lnTo>
                      <a:pt x="0" y="1"/>
                    </a:lnTo>
                    <a:lnTo>
                      <a:pt x="43" y="0"/>
                    </a:lnTo>
                    <a:lnTo>
                      <a:pt x="50" y="247"/>
                    </a:lnTo>
                    <a:lnTo>
                      <a:pt x="8" y="2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272">
                <a:extLst>
                  <a:ext uri="{FF2B5EF4-FFF2-40B4-BE49-F238E27FC236}">
                    <a16:creationId xmlns:a16="http://schemas.microsoft.com/office/drawing/2014/main" id="{77B5B09A-2428-4C2E-AE8B-759A1CBC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513" y="5191125"/>
                <a:ext cx="30163" cy="131763"/>
              </a:xfrm>
              <a:custGeom>
                <a:avLst/>
                <a:gdLst>
                  <a:gd name="T0" fmla="*/ 14 w 56"/>
                  <a:gd name="T1" fmla="*/ 248 h 248"/>
                  <a:gd name="T2" fmla="*/ 0 w 56"/>
                  <a:gd name="T3" fmla="*/ 2 h 248"/>
                  <a:gd name="T4" fmla="*/ 42 w 56"/>
                  <a:gd name="T5" fmla="*/ 0 h 248"/>
                  <a:gd name="T6" fmla="*/ 56 w 56"/>
                  <a:gd name="T7" fmla="*/ 246 h 248"/>
                  <a:gd name="T8" fmla="*/ 14 w 56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48">
                    <a:moveTo>
                      <a:pt x="14" y="248"/>
                    </a:moveTo>
                    <a:lnTo>
                      <a:pt x="0" y="2"/>
                    </a:lnTo>
                    <a:lnTo>
                      <a:pt x="42" y="0"/>
                    </a:lnTo>
                    <a:lnTo>
                      <a:pt x="56" y="246"/>
                    </a:lnTo>
                    <a:lnTo>
                      <a:pt x="14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reeform 273">
                <a:extLst>
                  <a:ext uri="{FF2B5EF4-FFF2-40B4-BE49-F238E27FC236}">
                    <a16:creationId xmlns:a16="http://schemas.microsoft.com/office/drawing/2014/main" id="{646FD23F-D0A7-4870-8CD3-DA88DEB6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788" y="5187950"/>
                <a:ext cx="33338" cy="131763"/>
              </a:xfrm>
              <a:custGeom>
                <a:avLst/>
                <a:gdLst>
                  <a:gd name="T0" fmla="*/ 21 w 63"/>
                  <a:gd name="T1" fmla="*/ 250 h 250"/>
                  <a:gd name="T2" fmla="*/ 0 w 63"/>
                  <a:gd name="T3" fmla="*/ 4 h 250"/>
                  <a:gd name="T4" fmla="*/ 44 w 63"/>
                  <a:gd name="T5" fmla="*/ 0 h 250"/>
                  <a:gd name="T6" fmla="*/ 63 w 63"/>
                  <a:gd name="T7" fmla="*/ 247 h 250"/>
                  <a:gd name="T8" fmla="*/ 21 w 63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250">
                    <a:moveTo>
                      <a:pt x="21" y="250"/>
                    </a:moveTo>
                    <a:lnTo>
                      <a:pt x="0" y="4"/>
                    </a:lnTo>
                    <a:lnTo>
                      <a:pt x="44" y="0"/>
                    </a:lnTo>
                    <a:lnTo>
                      <a:pt x="63" y="247"/>
                    </a:lnTo>
                    <a:lnTo>
                      <a:pt x="21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eform 274">
                <a:extLst>
                  <a:ext uri="{FF2B5EF4-FFF2-40B4-BE49-F238E27FC236}">
                    <a16:creationId xmlns:a16="http://schemas.microsoft.com/office/drawing/2014/main" id="{3FF5021A-C86A-4BAB-B52E-3DF1B6E38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6650" y="5184775"/>
                <a:ext cx="36513" cy="133350"/>
              </a:xfrm>
              <a:custGeom>
                <a:avLst/>
                <a:gdLst>
                  <a:gd name="T0" fmla="*/ 26 w 68"/>
                  <a:gd name="T1" fmla="*/ 250 h 250"/>
                  <a:gd name="T2" fmla="*/ 0 w 68"/>
                  <a:gd name="T3" fmla="*/ 4 h 250"/>
                  <a:gd name="T4" fmla="*/ 42 w 68"/>
                  <a:gd name="T5" fmla="*/ 0 h 250"/>
                  <a:gd name="T6" fmla="*/ 68 w 68"/>
                  <a:gd name="T7" fmla="*/ 245 h 250"/>
                  <a:gd name="T8" fmla="*/ 26 w 68"/>
                  <a:gd name="T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250">
                    <a:moveTo>
                      <a:pt x="26" y="250"/>
                    </a:moveTo>
                    <a:lnTo>
                      <a:pt x="0" y="4"/>
                    </a:lnTo>
                    <a:lnTo>
                      <a:pt x="42" y="0"/>
                    </a:lnTo>
                    <a:lnTo>
                      <a:pt x="68" y="245"/>
                    </a:lnTo>
                    <a:lnTo>
                      <a:pt x="26" y="2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0F76F3D-B25F-4218-BA79-7E9A3289ABEF}"/>
              </a:ext>
            </a:extLst>
          </p:cNvPr>
          <p:cNvGrpSpPr/>
          <p:nvPr/>
        </p:nvGrpSpPr>
        <p:grpSpPr>
          <a:xfrm>
            <a:off x="4708230" y="1934279"/>
            <a:ext cx="2851151" cy="2957513"/>
            <a:chOff x="4652963" y="2068513"/>
            <a:chExt cx="2851151" cy="2957513"/>
          </a:xfrm>
        </p:grpSpPr>
        <p:sp>
          <p:nvSpPr>
            <p:cNvPr id="313" name="Freeform 63">
              <a:extLst>
                <a:ext uri="{FF2B5EF4-FFF2-40B4-BE49-F238E27FC236}">
                  <a16:creationId xmlns:a16="http://schemas.microsoft.com/office/drawing/2014/main" id="{919B0FA0-882F-46D0-979E-143176386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638" y="2354263"/>
              <a:ext cx="641350" cy="2181225"/>
            </a:xfrm>
            <a:custGeom>
              <a:avLst/>
              <a:gdLst>
                <a:gd name="T0" fmla="*/ 703 w 1214"/>
                <a:gd name="T1" fmla="*/ 4077 h 4122"/>
                <a:gd name="T2" fmla="*/ 621 w 1214"/>
                <a:gd name="T3" fmla="*/ 3982 h 4122"/>
                <a:gd name="T4" fmla="*/ 542 w 1214"/>
                <a:gd name="T5" fmla="*/ 3884 h 4122"/>
                <a:gd name="T6" fmla="*/ 469 w 1214"/>
                <a:gd name="T7" fmla="*/ 3782 h 4122"/>
                <a:gd name="T8" fmla="*/ 400 w 1214"/>
                <a:gd name="T9" fmla="*/ 3677 h 4122"/>
                <a:gd name="T10" fmla="*/ 337 w 1214"/>
                <a:gd name="T11" fmla="*/ 3567 h 4122"/>
                <a:gd name="T12" fmla="*/ 278 w 1214"/>
                <a:gd name="T13" fmla="*/ 3455 h 4122"/>
                <a:gd name="T14" fmla="*/ 225 w 1214"/>
                <a:gd name="T15" fmla="*/ 3340 h 4122"/>
                <a:gd name="T16" fmla="*/ 177 w 1214"/>
                <a:gd name="T17" fmla="*/ 3221 h 4122"/>
                <a:gd name="T18" fmla="*/ 134 w 1214"/>
                <a:gd name="T19" fmla="*/ 3099 h 4122"/>
                <a:gd name="T20" fmla="*/ 96 w 1214"/>
                <a:gd name="T21" fmla="*/ 2976 h 4122"/>
                <a:gd name="T22" fmla="*/ 66 w 1214"/>
                <a:gd name="T23" fmla="*/ 2849 h 4122"/>
                <a:gd name="T24" fmla="*/ 40 w 1214"/>
                <a:gd name="T25" fmla="*/ 2721 h 4122"/>
                <a:gd name="T26" fmla="*/ 21 w 1214"/>
                <a:gd name="T27" fmla="*/ 2589 h 4122"/>
                <a:gd name="T28" fmla="*/ 8 w 1214"/>
                <a:gd name="T29" fmla="*/ 2457 h 4122"/>
                <a:gd name="T30" fmla="*/ 2 w 1214"/>
                <a:gd name="T31" fmla="*/ 2322 h 4122"/>
                <a:gd name="T32" fmla="*/ 2 w 1214"/>
                <a:gd name="T33" fmla="*/ 2164 h 4122"/>
                <a:gd name="T34" fmla="*/ 13 w 1214"/>
                <a:gd name="T35" fmla="*/ 1990 h 4122"/>
                <a:gd name="T36" fmla="*/ 35 w 1214"/>
                <a:gd name="T37" fmla="*/ 1818 h 4122"/>
                <a:gd name="T38" fmla="*/ 67 w 1214"/>
                <a:gd name="T39" fmla="*/ 1650 h 4122"/>
                <a:gd name="T40" fmla="*/ 109 w 1214"/>
                <a:gd name="T41" fmla="*/ 1488 h 4122"/>
                <a:gd name="T42" fmla="*/ 162 w 1214"/>
                <a:gd name="T43" fmla="*/ 1329 h 4122"/>
                <a:gd name="T44" fmla="*/ 223 w 1214"/>
                <a:gd name="T45" fmla="*/ 1174 h 4122"/>
                <a:gd name="T46" fmla="*/ 294 w 1214"/>
                <a:gd name="T47" fmla="*/ 1025 h 4122"/>
                <a:gd name="T48" fmla="*/ 373 w 1214"/>
                <a:gd name="T49" fmla="*/ 880 h 4122"/>
                <a:gd name="T50" fmla="*/ 460 w 1214"/>
                <a:gd name="T51" fmla="*/ 742 h 4122"/>
                <a:gd name="T52" fmla="*/ 556 w 1214"/>
                <a:gd name="T53" fmla="*/ 610 h 4122"/>
                <a:gd name="T54" fmla="*/ 660 w 1214"/>
                <a:gd name="T55" fmla="*/ 483 h 4122"/>
                <a:gd name="T56" fmla="*/ 772 w 1214"/>
                <a:gd name="T57" fmla="*/ 362 h 4122"/>
                <a:gd name="T58" fmla="*/ 890 w 1214"/>
                <a:gd name="T59" fmla="*/ 250 h 4122"/>
                <a:gd name="T60" fmla="*/ 1014 w 1214"/>
                <a:gd name="T61" fmla="*/ 145 h 4122"/>
                <a:gd name="T62" fmla="*/ 1146 w 1214"/>
                <a:gd name="T63" fmla="*/ 46 h 4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4" h="4122">
                  <a:moveTo>
                    <a:pt x="745" y="4122"/>
                  </a:moveTo>
                  <a:lnTo>
                    <a:pt x="703" y="4077"/>
                  </a:lnTo>
                  <a:lnTo>
                    <a:pt x="660" y="4029"/>
                  </a:lnTo>
                  <a:lnTo>
                    <a:pt x="621" y="3982"/>
                  </a:lnTo>
                  <a:lnTo>
                    <a:pt x="581" y="3933"/>
                  </a:lnTo>
                  <a:lnTo>
                    <a:pt x="542" y="3884"/>
                  </a:lnTo>
                  <a:lnTo>
                    <a:pt x="505" y="3833"/>
                  </a:lnTo>
                  <a:lnTo>
                    <a:pt x="469" y="3782"/>
                  </a:lnTo>
                  <a:lnTo>
                    <a:pt x="435" y="3729"/>
                  </a:lnTo>
                  <a:lnTo>
                    <a:pt x="400" y="3677"/>
                  </a:lnTo>
                  <a:lnTo>
                    <a:pt x="368" y="3622"/>
                  </a:lnTo>
                  <a:lnTo>
                    <a:pt x="337" y="3567"/>
                  </a:lnTo>
                  <a:lnTo>
                    <a:pt x="307" y="3511"/>
                  </a:lnTo>
                  <a:lnTo>
                    <a:pt x="278" y="3455"/>
                  </a:lnTo>
                  <a:lnTo>
                    <a:pt x="252" y="3397"/>
                  </a:lnTo>
                  <a:lnTo>
                    <a:pt x="225" y="3340"/>
                  </a:lnTo>
                  <a:lnTo>
                    <a:pt x="200" y="3281"/>
                  </a:lnTo>
                  <a:lnTo>
                    <a:pt x="177" y="3221"/>
                  </a:lnTo>
                  <a:lnTo>
                    <a:pt x="154" y="3160"/>
                  </a:lnTo>
                  <a:lnTo>
                    <a:pt x="134" y="3099"/>
                  </a:lnTo>
                  <a:lnTo>
                    <a:pt x="114" y="3037"/>
                  </a:lnTo>
                  <a:lnTo>
                    <a:pt x="96" y="2976"/>
                  </a:lnTo>
                  <a:lnTo>
                    <a:pt x="81" y="2913"/>
                  </a:lnTo>
                  <a:lnTo>
                    <a:pt x="66" y="2849"/>
                  </a:lnTo>
                  <a:lnTo>
                    <a:pt x="52" y="2785"/>
                  </a:lnTo>
                  <a:lnTo>
                    <a:pt x="40" y="2721"/>
                  </a:lnTo>
                  <a:lnTo>
                    <a:pt x="30" y="2655"/>
                  </a:lnTo>
                  <a:lnTo>
                    <a:pt x="21" y="2589"/>
                  </a:lnTo>
                  <a:lnTo>
                    <a:pt x="13" y="2523"/>
                  </a:lnTo>
                  <a:lnTo>
                    <a:pt x="8" y="2457"/>
                  </a:lnTo>
                  <a:lnTo>
                    <a:pt x="4" y="2389"/>
                  </a:lnTo>
                  <a:lnTo>
                    <a:pt x="2" y="2322"/>
                  </a:lnTo>
                  <a:lnTo>
                    <a:pt x="0" y="2253"/>
                  </a:lnTo>
                  <a:lnTo>
                    <a:pt x="2" y="2164"/>
                  </a:lnTo>
                  <a:lnTo>
                    <a:pt x="5" y="2077"/>
                  </a:lnTo>
                  <a:lnTo>
                    <a:pt x="13" y="1990"/>
                  </a:lnTo>
                  <a:lnTo>
                    <a:pt x="22" y="1904"/>
                  </a:lnTo>
                  <a:lnTo>
                    <a:pt x="35" y="1818"/>
                  </a:lnTo>
                  <a:lnTo>
                    <a:pt x="49" y="1734"/>
                  </a:lnTo>
                  <a:lnTo>
                    <a:pt x="67" y="1650"/>
                  </a:lnTo>
                  <a:lnTo>
                    <a:pt x="86" y="1568"/>
                  </a:lnTo>
                  <a:lnTo>
                    <a:pt x="109" y="1488"/>
                  </a:lnTo>
                  <a:lnTo>
                    <a:pt x="134" y="1407"/>
                  </a:lnTo>
                  <a:lnTo>
                    <a:pt x="162" y="1329"/>
                  </a:lnTo>
                  <a:lnTo>
                    <a:pt x="191" y="1251"/>
                  </a:lnTo>
                  <a:lnTo>
                    <a:pt x="223" y="1174"/>
                  </a:lnTo>
                  <a:lnTo>
                    <a:pt x="257" y="1098"/>
                  </a:lnTo>
                  <a:lnTo>
                    <a:pt x="294" y="1025"/>
                  </a:lnTo>
                  <a:lnTo>
                    <a:pt x="332" y="952"/>
                  </a:lnTo>
                  <a:lnTo>
                    <a:pt x="373" y="880"/>
                  </a:lnTo>
                  <a:lnTo>
                    <a:pt x="416" y="811"/>
                  </a:lnTo>
                  <a:lnTo>
                    <a:pt x="460" y="742"/>
                  </a:lnTo>
                  <a:lnTo>
                    <a:pt x="508" y="675"/>
                  </a:lnTo>
                  <a:lnTo>
                    <a:pt x="556" y="610"/>
                  </a:lnTo>
                  <a:lnTo>
                    <a:pt x="608" y="546"/>
                  </a:lnTo>
                  <a:lnTo>
                    <a:pt x="660" y="483"/>
                  </a:lnTo>
                  <a:lnTo>
                    <a:pt x="714" y="423"/>
                  </a:lnTo>
                  <a:lnTo>
                    <a:pt x="772" y="362"/>
                  </a:lnTo>
                  <a:lnTo>
                    <a:pt x="829" y="306"/>
                  </a:lnTo>
                  <a:lnTo>
                    <a:pt x="890" y="250"/>
                  </a:lnTo>
                  <a:lnTo>
                    <a:pt x="951" y="196"/>
                  </a:lnTo>
                  <a:lnTo>
                    <a:pt x="1014" y="145"/>
                  </a:lnTo>
                  <a:lnTo>
                    <a:pt x="1079" y="95"/>
                  </a:lnTo>
                  <a:lnTo>
                    <a:pt x="1146" y="46"/>
                  </a:lnTo>
                  <a:lnTo>
                    <a:pt x="1214" y="0"/>
                  </a:lnTo>
                </a:path>
              </a:pathLst>
            </a:custGeom>
            <a:noFill/>
            <a:ln w="38100">
              <a:solidFill>
                <a:schemeClr val="accent4">
                  <a:alpha val="6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64">
              <a:extLst>
                <a:ext uri="{FF2B5EF4-FFF2-40B4-BE49-F238E27FC236}">
                  <a16:creationId xmlns:a16="http://schemas.microsoft.com/office/drawing/2014/main" id="{9ED60919-F466-47DC-84A9-47880B068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3952876"/>
              <a:ext cx="1965325" cy="1004888"/>
            </a:xfrm>
            <a:custGeom>
              <a:avLst/>
              <a:gdLst>
                <a:gd name="T0" fmla="*/ 3714 w 3714"/>
                <a:gd name="T1" fmla="*/ 0 h 1901"/>
                <a:gd name="T2" fmla="*/ 3682 w 3714"/>
                <a:gd name="T3" fmla="*/ 102 h 1901"/>
                <a:gd name="T4" fmla="*/ 3646 w 3714"/>
                <a:gd name="T5" fmla="*/ 203 h 1901"/>
                <a:gd name="T6" fmla="*/ 3606 w 3714"/>
                <a:gd name="T7" fmla="*/ 301 h 1901"/>
                <a:gd name="T8" fmla="*/ 3564 w 3714"/>
                <a:gd name="T9" fmla="*/ 398 h 1901"/>
                <a:gd name="T10" fmla="*/ 3516 w 3714"/>
                <a:gd name="T11" fmla="*/ 491 h 1901"/>
                <a:gd name="T12" fmla="*/ 3466 w 3714"/>
                <a:gd name="T13" fmla="*/ 583 h 1901"/>
                <a:gd name="T14" fmla="*/ 3412 w 3714"/>
                <a:gd name="T15" fmla="*/ 673 h 1901"/>
                <a:gd name="T16" fmla="*/ 3355 w 3714"/>
                <a:gd name="T17" fmla="*/ 760 h 1901"/>
                <a:gd name="T18" fmla="*/ 3295 w 3714"/>
                <a:gd name="T19" fmla="*/ 846 h 1901"/>
                <a:gd name="T20" fmla="*/ 3232 w 3714"/>
                <a:gd name="T21" fmla="*/ 928 h 1901"/>
                <a:gd name="T22" fmla="*/ 3165 w 3714"/>
                <a:gd name="T23" fmla="*/ 1008 h 1901"/>
                <a:gd name="T24" fmla="*/ 3096 w 3714"/>
                <a:gd name="T25" fmla="*/ 1085 h 1901"/>
                <a:gd name="T26" fmla="*/ 3023 w 3714"/>
                <a:gd name="T27" fmla="*/ 1159 h 1901"/>
                <a:gd name="T28" fmla="*/ 2949 w 3714"/>
                <a:gd name="T29" fmla="*/ 1229 h 1901"/>
                <a:gd name="T30" fmla="*/ 2870 w 3714"/>
                <a:gd name="T31" fmla="*/ 1297 h 1901"/>
                <a:gd name="T32" fmla="*/ 2791 w 3714"/>
                <a:gd name="T33" fmla="*/ 1363 h 1901"/>
                <a:gd name="T34" fmla="*/ 2708 w 3714"/>
                <a:gd name="T35" fmla="*/ 1424 h 1901"/>
                <a:gd name="T36" fmla="*/ 2623 w 3714"/>
                <a:gd name="T37" fmla="*/ 1483 h 1901"/>
                <a:gd name="T38" fmla="*/ 2535 w 3714"/>
                <a:gd name="T39" fmla="*/ 1538 h 1901"/>
                <a:gd name="T40" fmla="*/ 2445 w 3714"/>
                <a:gd name="T41" fmla="*/ 1590 h 1901"/>
                <a:gd name="T42" fmla="*/ 2353 w 3714"/>
                <a:gd name="T43" fmla="*/ 1637 h 1901"/>
                <a:gd name="T44" fmla="*/ 2259 w 3714"/>
                <a:gd name="T45" fmla="*/ 1682 h 1901"/>
                <a:gd name="T46" fmla="*/ 2163 w 3714"/>
                <a:gd name="T47" fmla="*/ 1722 h 1901"/>
                <a:gd name="T48" fmla="*/ 2066 w 3714"/>
                <a:gd name="T49" fmla="*/ 1759 h 1901"/>
                <a:gd name="T50" fmla="*/ 1966 w 3714"/>
                <a:gd name="T51" fmla="*/ 1791 h 1901"/>
                <a:gd name="T52" fmla="*/ 1865 w 3714"/>
                <a:gd name="T53" fmla="*/ 1820 h 1901"/>
                <a:gd name="T54" fmla="*/ 1762 w 3714"/>
                <a:gd name="T55" fmla="*/ 1845 h 1901"/>
                <a:gd name="T56" fmla="*/ 1657 w 3714"/>
                <a:gd name="T57" fmla="*/ 1864 h 1901"/>
                <a:gd name="T58" fmla="*/ 1552 w 3714"/>
                <a:gd name="T59" fmla="*/ 1881 h 1901"/>
                <a:gd name="T60" fmla="*/ 1444 w 3714"/>
                <a:gd name="T61" fmla="*/ 1892 h 1901"/>
                <a:gd name="T62" fmla="*/ 1335 w 3714"/>
                <a:gd name="T63" fmla="*/ 1898 h 1901"/>
                <a:gd name="T64" fmla="*/ 1226 w 3714"/>
                <a:gd name="T65" fmla="*/ 1901 h 1901"/>
                <a:gd name="T66" fmla="*/ 1185 w 3714"/>
                <a:gd name="T67" fmla="*/ 1901 h 1901"/>
                <a:gd name="T68" fmla="*/ 1143 w 3714"/>
                <a:gd name="T69" fmla="*/ 1900 h 1901"/>
                <a:gd name="T70" fmla="*/ 1102 w 3714"/>
                <a:gd name="T71" fmla="*/ 1898 h 1901"/>
                <a:gd name="T72" fmla="*/ 1061 w 3714"/>
                <a:gd name="T73" fmla="*/ 1896 h 1901"/>
                <a:gd name="T74" fmla="*/ 1020 w 3714"/>
                <a:gd name="T75" fmla="*/ 1893 h 1901"/>
                <a:gd name="T76" fmla="*/ 980 w 3714"/>
                <a:gd name="T77" fmla="*/ 1889 h 1901"/>
                <a:gd name="T78" fmla="*/ 939 w 3714"/>
                <a:gd name="T79" fmla="*/ 1884 h 1901"/>
                <a:gd name="T80" fmla="*/ 900 w 3714"/>
                <a:gd name="T81" fmla="*/ 1881 h 1901"/>
                <a:gd name="T82" fmla="*/ 859 w 3714"/>
                <a:gd name="T83" fmla="*/ 1874 h 1901"/>
                <a:gd name="T84" fmla="*/ 819 w 3714"/>
                <a:gd name="T85" fmla="*/ 1869 h 1901"/>
                <a:gd name="T86" fmla="*/ 779 w 3714"/>
                <a:gd name="T87" fmla="*/ 1861 h 1901"/>
                <a:gd name="T88" fmla="*/ 740 w 3714"/>
                <a:gd name="T89" fmla="*/ 1855 h 1901"/>
                <a:gd name="T90" fmla="*/ 661 w 3714"/>
                <a:gd name="T91" fmla="*/ 1838 h 1901"/>
                <a:gd name="T92" fmla="*/ 584 w 3714"/>
                <a:gd name="T93" fmla="*/ 1819 h 1901"/>
                <a:gd name="T94" fmla="*/ 508 w 3714"/>
                <a:gd name="T95" fmla="*/ 1797 h 1901"/>
                <a:gd name="T96" fmla="*/ 432 w 3714"/>
                <a:gd name="T97" fmla="*/ 1774 h 1901"/>
                <a:gd name="T98" fmla="*/ 358 w 3714"/>
                <a:gd name="T99" fmla="*/ 1748 h 1901"/>
                <a:gd name="T100" fmla="*/ 283 w 3714"/>
                <a:gd name="T101" fmla="*/ 1720 h 1901"/>
                <a:gd name="T102" fmla="*/ 212 w 3714"/>
                <a:gd name="T103" fmla="*/ 1690 h 1901"/>
                <a:gd name="T104" fmla="*/ 140 w 3714"/>
                <a:gd name="T105" fmla="*/ 1657 h 1901"/>
                <a:gd name="T106" fmla="*/ 69 w 3714"/>
                <a:gd name="T107" fmla="*/ 1623 h 1901"/>
                <a:gd name="T108" fmla="*/ 0 w 3714"/>
                <a:gd name="T109" fmla="*/ 1586 h 1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14" h="1901">
                  <a:moveTo>
                    <a:pt x="3714" y="0"/>
                  </a:moveTo>
                  <a:lnTo>
                    <a:pt x="3682" y="102"/>
                  </a:lnTo>
                  <a:lnTo>
                    <a:pt x="3646" y="203"/>
                  </a:lnTo>
                  <a:lnTo>
                    <a:pt x="3606" y="301"/>
                  </a:lnTo>
                  <a:lnTo>
                    <a:pt x="3564" y="398"/>
                  </a:lnTo>
                  <a:lnTo>
                    <a:pt x="3516" y="491"/>
                  </a:lnTo>
                  <a:lnTo>
                    <a:pt x="3466" y="583"/>
                  </a:lnTo>
                  <a:lnTo>
                    <a:pt x="3412" y="673"/>
                  </a:lnTo>
                  <a:lnTo>
                    <a:pt x="3355" y="760"/>
                  </a:lnTo>
                  <a:lnTo>
                    <a:pt x="3295" y="846"/>
                  </a:lnTo>
                  <a:lnTo>
                    <a:pt x="3232" y="928"/>
                  </a:lnTo>
                  <a:lnTo>
                    <a:pt x="3165" y="1008"/>
                  </a:lnTo>
                  <a:lnTo>
                    <a:pt x="3096" y="1085"/>
                  </a:lnTo>
                  <a:lnTo>
                    <a:pt x="3023" y="1159"/>
                  </a:lnTo>
                  <a:lnTo>
                    <a:pt x="2949" y="1229"/>
                  </a:lnTo>
                  <a:lnTo>
                    <a:pt x="2870" y="1297"/>
                  </a:lnTo>
                  <a:lnTo>
                    <a:pt x="2791" y="1363"/>
                  </a:lnTo>
                  <a:lnTo>
                    <a:pt x="2708" y="1424"/>
                  </a:lnTo>
                  <a:lnTo>
                    <a:pt x="2623" y="1483"/>
                  </a:lnTo>
                  <a:lnTo>
                    <a:pt x="2535" y="1538"/>
                  </a:lnTo>
                  <a:lnTo>
                    <a:pt x="2445" y="1590"/>
                  </a:lnTo>
                  <a:lnTo>
                    <a:pt x="2353" y="1637"/>
                  </a:lnTo>
                  <a:lnTo>
                    <a:pt x="2259" y="1682"/>
                  </a:lnTo>
                  <a:lnTo>
                    <a:pt x="2163" y="1722"/>
                  </a:lnTo>
                  <a:lnTo>
                    <a:pt x="2066" y="1759"/>
                  </a:lnTo>
                  <a:lnTo>
                    <a:pt x="1966" y="1791"/>
                  </a:lnTo>
                  <a:lnTo>
                    <a:pt x="1865" y="1820"/>
                  </a:lnTo>
                  <a:lnTo>
                    <a:pt x="1762" y="1845"/>
                  </a:lnTo>
                  <a:lnTo>
                    <a:pt x="1657" y="1864"/>
                  </a:lnTo>
                  <a:lnTo>
                    <a:pt x="1552" y="1881"/>
                  </a:lnTo>
                  <a:lnTo>
                    <a:pt x="1444" y="1892"/>
                  </a:lnTo>
                  <a:lnTo>
                    <a:pt x="1335" y="1898"/>
                  </a:lnTo>
                  <a:lnTo>
                    <a:pt x="1226" y="1901"/>
                  </a:lnTo>
                  <a:lnTo>
                    <a:pt x="1185" y="1901"/>
                  </a:lnTo>
                  <a:lnTo>
                    <a:pt x="1143" y="1900"/>
                  </a:lnTo>
                  <a:lnTo>
                    <a:pt x="1102" y="1898"/>
                  </a:lnTo>
                  <a:lnTo>
                    <a:pt x="1061" y="1896"/>
                  </a:lnTo>
                  <a:lnTo>
                    <a:pt x="1020" y="1893"/>
                  </a:lnTo>
                  <a:lnTo>
                    <a:pt x="980" y="1889"/>
                  </a:lnTo>
                  <a:lnTo>
                    <a:pt x="939" y="1884"/>
                  </a:lnTo>
                  <a:lnTo>
                    <a:pt x="900" y="1881"/>
                  </a:lnTo>
                  <a:lnTo>
                    <a:pt x="859" y="1874"/>
                  </a:lnTo>
                  <a:lnTo>
                    <a:pt x="819" y="1869"/>
                  </a:lnTo>
                  <a:lnTo>
                    <a:pt x="779" y="1861"/>
                  </a:lnTo>
                  <a:lnTo>
                    <a:pt x="740" y="1855"/>
                  </a:lnTo>
                  <a:lnTo>
                    <a:pt x="661" y="1838"/>
                  </a:lnTo>
                  <a:lnTo>
                    <a:pt x="584" y="1819"/>
                  </a:lnTo>
                  <a:lnTo>
                    <a:pt x="508" y="1797"/>
                  </a:lnTo>
                  <a:lnTo>
                    <a:pt x="432" y="1774"/>
                  </a:lnTo>
                  <a:lnTo>
                    <a:pt x="358" y="1748"/>
                  </a:lnTo>
                  <a:lnTo>
                    <a:pt x="283" y="1720"/>
                  </a:lnTo>
                  <a:lnTo>
                    <a:pt x="212" y="1690"/>
                  </a:lnTo>
                  <a:lnTo>
                    <a:pt x="140" y="1657"/>
                  </a:lnTo>
                  <a:lnTo>
                    <a:pt x="69" y="1623"/>
                  </a:lnTo>
                  <a:lnTo>
                    <a:pt x="0" y="1586"/>
                  </a:lnTo>
                </a:path>
              </a:pathLst>
            </a:custGeom>
            <a:noFill/>
            <a:ln w="38100">
              <a:solidFill>
                <a:schemeClr val="accent4">
                  <a:alpha val="6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65">
              <a:extLst>
                <a:ext uri="{FF2B5EF4-FFF2-40B4-BE49-F238E27FC236}">
                  <a16:creationId xmlns:a16="http://schemas.microsoft.com/office/drawing/2014/main" id="{AAFDD05E-488E-4117-895E-C1D5BC26E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1038" y="2136776"/>
              <a:ext cx="1687513" cy="1185863"/>
            </a:xfrm>
            <a:custGeom>
              <a:avLst/>
              <a:gdLst>
                <a:gd name="T0" fmla="*/ 0 w 3189"/>
                <a:gd name="T1" fmla="*/ 76 h 2243"/>
                <a:gd name="T2" fmla="*/ 75 w 3189"/>
                <a:gd name="T3" fmla="*/ 58 h 2243"/>
                <a:gd name="T4" fmla="*/ 152 w 3189"/>
                <a:gd name="T5" fmla="*/ 42 h 2243"/>
                <a:gd name="T6" fmla="*/ 229 w 3189"/>
                <a:gd name="T7" fmla="*/ 29 h 2243"/>
                <a:gd name="T8" fmla="*/ 307 w 3189"/>
                <a:gd name="T9" fmla="*/ 19 h 2243"/>
                <a:gd name="T10" fmla="*/ 387 w 3189"/>
                <a:gd name="T11" fmla="*/ 10 h 2243"/>
                <a:gd name="T12" fmla="*/ 466 w 3189"/>
                <a:gd name="T13" fmla="*/ 5 h 2243"/>
                <a:gd name="T14" fmla="*/ 546 w 3189"/>
                <a:gd name="T15" fmla="*/ 1 h 2243"/>
                <a:gd name="T16" fmla="*/ 626 w 3189"/>
                <a:gd name="T17" fmla="*/ 0 h 2243"/>
                <a:gd name="T18" fmla="*/ 747 w 3189"/>
                <a:gd name="T19" fmla="*/ 3 h 2243"/>
                <a:gd name="T20" fmla="*/ 866 w 3189"/>
                <a:gd name="T21" fmla="*/ 12 h 2243"/>
                <a:gd name="T22" fmla="*/ 984 w 3189"/>
                <a:gd name="T23" fmla="*/ 26 h 2243"/>
                <a:gd name="T24" fmla="*/ 1099 w 3189"/>
                <a:gd name="T25" fmla="*/ 45 h 2243"/>
                <a:gd name="T26" fmla="*/ 1213 w 3189"/>
                <a:gd name="T27" fmla="*/ 69 h 2243"/>
                <a:gd name="T28" fmla="*/ 1326 w 3189"/>
                <a:gd name="T29" fmla="*/ 97 h 2243"/>
                <a:gd name="T30" fmla="*/ 1436 w 3189"/>
                <a:gd name="T31" fmla="*/ 132 h 2243"/>
                <a:gd name="T32" fmla="*/ 1545 w 3189"/>
                <a:gd name="T33" fmla="*/ 172 h 2243"/>
                <a:gd name="T34" fmla="*/ 1650 w 3189"/>
                <a:gd name="T35" fmla="*/ 215 h 2243"/>
                <a:gd name="T36" fmla="*/ 1754 w 3189"/>
                <a:gd name="T37" fmla="*/ 264 h 2243"/>
                <a:gd name="T38" fmla="*/ 1855 w 3189"/>
                <a:gd name="T39" fmla="*/ 317 h 2243"/>
                <a:gd name="T40" fmla="*/ 1954 w 3189"/>
                <a:gd name="T41" fmla="*/ 374 h 2243"/>
                <a:gd name="T42" fmla="*/ 2049 w 3189"/>
                <a:gd name="T43" fmla="*/ 436 h 2243"/>
                <a:gd name="T44" fmla="*/ 2142 w 3189"/>
                <a:gd name="T45" fmla="*/ 501 h 2243"/>
                <a:gd name="T46" fmla="*/ 2232 w 3189"/>
                <a:gd name="T47" fmla="*/ 572 h 2243"/>
                <a:gd name="T48" fmla="*/ 2319 w 3189"/>
                <a:gd name="T49" fmla="*/ 645 h 2243"/>
                <a:gd name="T50" fmla="*/ 2402 w 3189"/>
                <a:gd name="T51" fmla="*/ 722 h 2243"/>
                <a:gd name="T52" fmla="*/ 2483 w 3189"/>
                <a:gd name="T53" fmla="*/ 802 h 2243"/>
                <a:gd name="T54" fmla="*/ 2560 w 3189"/>
                <a:gd name="T55" fmla="*/ 887 h 2243"/>
                <a:gd name="T56" fmla="*/ 2633 w 3189"/>
                <a:gd name="T57" fmla="*/ 974 h 2243"/>
                <a:gd name="T58" fmla="*/ 2702 w 3189"/>
                <a:gd name="T59" fmla="*/ 1065 h 2243"/>
                <a:gd name="T60" fmla="*/ 2768 w 3189"/>
                <a:gd name="T61" fmla="*/ 1159 h 2243"/>
                <a:gd name="T62" fmla="*/ 2830 w 3189"/>
                <a:gd name="T63" fmla="*/ 1256 h 2243"/>
                <a:gd name="T64" fmla="*/ 2888 w 3189"/>
                <a:gd name="T65" fmla="*/ 1356 h 2243"/>
                <a:gd name="T66" fmla="*/ 2941 w 3189"/>
                <a:gd name="T67" fmla="*/ 1459 h 2243"/>
                <a:gd name="T68" fmla="*/ 2991 w 3189"/>
                <a:gd name="T69" fmla="*/ 1564 h 2243"/>
                <a:gd name="T70" fmla="*/ 3035 w 3189"/>
                <a:gd name="T71" fmla="*/ 1671 h 2243"/>
                <a:gd name="T72" fmla="*/ 3076 w 3189"/>
                <a:gd name="T73" fmla="*/ 1782 h 2243"/>
                <a:gd name="T74" fmla="*/ 3111 w 3189"/>
                <a:gd name="T75" fmla="*/ 1893 h 2243"/>
                <a:gd name="T76" fmla="*/ 3143 w 3189"/>
                <a:gd name="T77" fmla="*/ 2008 h 2243"/>
                <a:gd name="T78" fmla="*/ 3169 w 3189"/>
                <a:gd name="T79" fmla="*/ 2124 h 2243"/>
                <a:gd name="T80" fmla="*/ 3189 w 3189"/>
                <a:gd name="T81" fmla="*/ 2243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9" h="2243">
                  <a:moveTo>
                    <a:pt x="0" y="76"/>
                  </a:moveTo>
                  <a:lnTo>
                    <a:pt x="75" y="58"/>
                  </a:lnTo>
                  <a:lnTo>
                    <a:pt x="152" y="42"/>
                  </a:lnTo>
                  <a:lnTo>
                    <a:pt x="229" y="29"/>
                  </a:lnTo>
                  <a:lnTo>
                    <a:pt x="307" y="19"/>
                  </a:lnTo>
                  <a:lnTo>
                    <a:pt x="387" y="10"/>
                  </a:lnTo>
                  <a:lnTo>
                    <a:pt x="466" y="5"/>
                  </a:lnTo>
                  <a:lnTo>
                    <a:pt x="546" y="1"/>
                  </a:lnTo>
                  <a:lnTo>
                    <a:pt x="626" y="0"/>
                  </a:lnTo>
                  <a:lnTo>
                    <a:pt x="747" y="3"/>
                  </a:lnTo>
                  <a:lnTo>
                    <a:pt x="866" y="12"/>
                  </a:lnTo>
                  <a:lnTo>
                    <a:pt x="984" y="26"/>
                  </a:lnTo>
                  <a:lnTo>
                    <a:pt x="1099" y="45"/>
                  </a:lnTo>
                  <a:lnTo>
                    <a:pt x="1213" y="69"/>
                  </a:lnTo>
                  <a:lnTo>
                    <a:pt x="1326" y="97"/>
                  </a:lnTo>
                  <a:lnTo>
                    <a:pt x="1436" y="132"/>
                  </a:lnTo>
                  <a:lnTo>
                    <a:pt x="1545" y="172"/>
                  </a:lnTo>
                  <a:lnTo>
                    <a:pt x="1650" y="215"/>
                  </a:lnTo>
                  <a:lnTo>
                    <a:pt x="1754" y="264"/>
                  </a:lnTo>
                  <a:lnTo>
                    <a:pt x="1855" y="317"/>
                  </a:lnTo>
                  <a:lnTo>
                    <a:pt x="1954" y="374"/>
                  </a:lnTo>
                  <a:lnTo>
                    <a:pt x="2049" y="436"/>
                  </a:lnTo>
                  <a:lnTo>
                    <a:pt x="2142" y="501"/>
                  </a:lnTo>
                  <a:lnTo>
                    <a:pt x="2232" y="572"/>
                  </a:lnTo>
                  <a:lnTo>
                    <a:pt x="2319" y="645"/>
                  </a:lnTo>
                  <a:lnTo>
                    <a:pt x="2402" y="722"/>
                  </a:lnTo>
                  <a:lnTo>
                    <a:pt x="2483" y="802"/>
                  </a:lnTo>
                  <a:lnTo>
                    <a:pt x="2560" y="887"/>
                  </a:lnTo>
                  <a:lnTo>
                    <a:pt x="2633" y="974"/>
                  </a:lnTo>
                  <a:lnTo>
                    <a:pt x="2702" y="1065"/>
                  </a:lnTo>
                  <a:lnTo>
                    <a:pt x="2768" y="1159"/>
                  </a:lnTo>
                  <a:lnTo>
                    <a:pt x="2830" y="1256"/>
                  </a:lnTo>
                  <a:lnTo>
                    <a:pt x="2888" y="1356"/>
                  </a:lnTo>
                  <a:lnTo>
                    <a:pt x="2941" y="1459"/>
                  </a:lnTo>
                  <a:lnTo>
                    <a:pt x="2991" y="1564"/>
                  </a:lnTo>
                  <a:lnTo>
                    <a:pt x="3035" y="1671"/>
                  </a:lnTo>
                  <a:lnTo>
                    <a:pt x="3076" y="1782"/>
                  </a:lnTo>
                  <a:lnTo>
                    <a:pt x="3111" y="1893"/>
                  </a:lnTo>
                  <a:lnTo>
                    <a:pt x="3143" y="2008"/>
                  </a:lnTo>
                  <a:lnTo>
                    <a:pt x="3169" y="2124"/>
                  </a:lnTo>
                  <a:lnTo>
                    <a:pt x="3189" y="2243"/>
                  </a:lnTo>
                </a:path>
              </a:pathLst>
            </a:custGeom>
            <a:noFill/>
            <a:ln w="38100">
              <a:solidFill>
                <a:schemeClr val="accent4">
                  <a:alpha val="6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67">
              <a:extLst>
                <a:ext uri="{FF2B5EF4-FFF2-40B4-BE49-F238E27FC236}">
                  <a16:creationId xmlns:a16="http://schemas.microsoft.com/office/drawing/2014/main" id="{C68A3E5F-308D-4E78-8CAE-EF3091100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01" y="3841751"/>
              <a:ext cx="1725613" cy="1184275"/>
            </a:xfrm>
            <a:custGeom>
              <a:avLst/>
              <a:gdLst>
                <a:gd name="T0" fmla="*/ 3261 w 3261"/>
                <a:gd name="T1" fmla="*/ 0 h 2237"/>
                <a:gd name="T2" fmla="*/ 3235 w 3261"/>
                <a:gd name="T3" fmla="*/ 120 h 2237"/>
                <a:gd name="T4" fmla="*/ 3204 w 3261"/>
                <a:gd name="T5" fmla="*/ 236 h 2237"/>
                <a:gd name="T6" fmla="*/ 3168 w 3261"/>
                <a:gd name="T7" fmla="*/ 352 h 2237"/>
                <a:gd name="T8" fmla="*/ 3129 w 3261"/>
                <a:gd name="T9" fmla="*/ 463 h 2237"/>
                <a:gd name="T10" fmla="*/ 3084 w 3261"/>
                <a:gd name="T11" fmla="*/ 573 h 2237"/>
                <a:gd name="T12" fmla="*/ 3034 w 3261"/>
                <a:gd name="T13" fmla="*/ 681 h 2237"/>
                <a:gd name="T14" fmla="*/ 2981 w 3261"/>
                <a:gd name="T15" fmla="*/ 786 h 2237"/>
                <a:gd name="T16" fmla="*/ 2924 w 3261"/>
                <a:gd name="T17" fmla="*/ 889 h 2237"/>
                <a:gd name="T18" fmla="*/ 2862 w 3261"/>
                <a:gd name="T19" fmla="*/ 989 h 2237"/>
                <a:gd name="T20" fmla="*/ 2797 w 3261"/>
                <a:gd name="T21" fmla="*/ 1085 h 2237"/>
                <a:gd name="T22" fmla="*/ 2728 w 3261"/>
                <a:gd name="T23" fmla="*/ 1178 h 2237"/>
                <a:gd name="T24" fmla="*/ 2655 w 3261"/>
                <a:gd name="T25" fmla="*/ 1269 h 2237"/>
                <a:gd name="T26" fmla="*/ 2578 w 3261"/>
                <a:gd name="T27" fmla="*/ 1356 h 2237"/>
                <a:gd name="T28" fmla="*/ 2497 w 3261"/>
                <a:gd name="T29" fmla="*/ 1440 h 2237"/>
                <a:gd name="T30" fmla="*/ 2414 w 3261"/>
                <a:gd name="T31" fmla="*/ 1520 h 2237"/>
                <a:gd name="T32" fmla="*/ 2328 w 3261"/>
                <a:gd name="T33" fmla="*/ 1597 h 2237"/>
                <a:gd name="T34" fmla="*/ 2238 w 3261"/>
                <a:gd name="T35" fmla="*/ 1670 h 2237"/>
                <a:gd name="T36" fmla="*/ 2145 w 3261"/>
                <a:gd name="T37" fmla="*/ 1740 h 2237"/>
                <a:gd name="T38" fmla="*/ 2050 w 3261"/>
                <a:gd name="T39" fmla="*/ 1805 h 2237"/>
                <a:gd name="T40" fmla="*/ 1951 w 3261"/>
                <a:gd name="T41" fmla="*/ 1866 h 2237"/>
                <a:gd name="T42" fmla="*/ 1850 w 3261"/>
                <a:gd name="T43" fmla="*/ 1923 h 2237"/>
                <a:gd name="T44" fmla="*/ 1746 w 3261"/>
                <a:gd name="T45" fmla="*/ 1975 h 2237"/>
                <a:gd name="T46" fmla="*/ 1640 w 3261"/>
                <a:gd name="T47" fmla="*/ 2024 h 2237"/>
                <a:gd name="T48" fmla="*/ 1532 w 3261"/>
                <a:gd name="T49" fmla="*/ 2068 h 2237"/>
                <a:gd name="T50" fmla="*/ 1421 w 3261"/>
                <a:gd name="T51" fmla="*/ 2106 h 2237"/>
                <a:gd name="T52" fmla="*/ 1309 w 3261"/>
                <a:gd name="T53" fmla="*/ 2139 h 2237"/>
                <a:gd name="T54" fmla="*/ 1194 w 3261"/>
                <a:gd name="T55" fmla="*/ 2169 h 2237"/>
                <a:gd name="T56" fmla="*/ 1077 w 3261"/>
                <a:gd name="T57" fmla="*/ 2193 h 2237"/>
                <a:gd name="T58" fmla="*/ 959 w 3261"/>
                <a:gd name="T59" fmla="*/ 2213 h 2237"/>
                <a:gd name="T60" fmla="*/ 839 w 3261"/>
                <a:gd name="T61" fmla="*/ 2227 h 2237"/>
                <a:gd name="T62" fmla="*/ 718 w 3261"/>
                <a:gd name="T63" fmla="*/ 2234 h 2237"/>
                <a:gd name="T64" fmla="*/ 595 w 3261"/>
                <a:gd name="T65" fmla="*/ 2237 h 2237"/>
                <a:gd name="T66" fmla="*/ 519 w 3261"/>
                <a:gd name="T67" fmla="*/ 2236 h 2237"/>
                <a:gd name="T68" fmla="*/ 443 w 3261"/>
                <a:gd name="T69" fmla="*/ 2233 h 2237"/>
                <a:gd name="T70" fmla="*/ 367 w 3261"/>
                <a:gd name="T71" fmla="*/ 2228 h 2237"/>
                <a:gd name="T72" fmla="*/ 292 w 3261"/>
                <a:gd name="T73" fmla="*/ 2220 h 2237"/>
                <a:gd name="T74" fmla="*/ 217 w 3261"/>
                <a:gd name="T75" fmla="*/ 2210 h 2237"/>
                <a:gd name="T76" fmla="*/ 144 w 3261"/>
                <a:gd name="T77" fmla="*/ 2198 h 2237"/>
                <a:gd name="T78" fmla="*/ 71 w 3261"/>
                <a:gd name="T79" fmla="*/ 2186 h 2237"/>
                <a:gd name="T80" fmla="*/ 0 w 3261"/>
                <a:gd name="T81" fmla="*/ 217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61" h="2237">
                  <a:moveTo>
                    <a:pt x="3261" y="0"/>
                  </a:moveTo>
                  <a:lnTo>
                    <a:pt x="3235" y="120"/>
                  </a:lnTo>
                  <a:lnTo>
                    <a:pt x="3204" y="236"/>
                  </a:lnTo>
                  <a:lnTo>
                    <a:pt x="3168" y="352"/>
                  </a:lnTo>
                  <a:lnTo>
                    <a:pt x="3129" y="463"/>
                  </a:lnTo>
                  <a:lnTo>
                    <a:pt x="3084" y="573"/>
                  </a:lnTo>
                  <a:lnTo>
                    <a:pt x="3034" y="681"/>
                  </a:lnTo>
                  <a:lnTo>
                    <a:pt x="2981" y="786"/>
                  </a:lnTo>
                  <a:lnTo>
                    <a:pt x="2924" y="889"/>
                  </a:lnTo>
                  <a:lnTo>
                    <a:pt x="2862" y="989"/>
                  </a:lnTo>
                  <a:lnTo>
                    <a:pt x="2797" y="1085"/>
                  </a:lnTo>
                  <a:lnTo>
                    <a:pt x="2728" y="1178"/>
                  </a:lnTo>
                  <a:lnTo>
                    <a:pt x="2655" y="1269"/>
                  </a:lnTo>
                  <a:lnTo>
                    <a:pt x="2578" y="1356"/>
                  </a:lnTo>
                  <a:lnTo>
                    <a:pt x="2497" y="1440"/>
                  </a:lnTo>
                  <a:lnTo>
                    <a:pt x="2414" y="1520"/>
                  </a:lnTo>
                  <a:lnTo>
                    <a:pt x="2328" y="1597"/>
                  </a:lnTo>
                  <a:lnTo>
                    <a:pt x="2238" y="1670"/>
                  </a:lnTo>
                  <a:lnTo>
                    <a:pt x="2145" y="1740"/>
                  </a:lnTo>
                  <a:lnTo>
                    <a:pt x="2050" y="1805"/>
                  </a:lnTo>
                  <a:lnTo>
                    <a:pt x="1951" y="1866"/>
                  </a:lnTo>
                  <a:lnTo>
                    <a:pt x="1850" y="1923"/>
                  </a:lnTo>
                  <a:lnTo>
                    <a:pt x="1746" y="1975"/>
                  </a:lnTo>
                  <a:lnTo>
                    <a:pt x="1640" y="2024"/>
                  </a:lnTo>
                  <a:lnTo>
                    <a:pt x="1532" y="2068"/>
                  </a:lnTo>
                  <a:lnTo>
                    <a:pt x="1421" y="2106"/>
                  </a:lnTo>
                  <a:lnTo>
                    <a:pt x="1309" y="2139"/>
                  </a:lnTo>
                  <a:lnTo>
                    <a:pt x="1194" y="2169"/>
                  </a:lnTo>
                  <a:lnTo>
                    <a:pt x="1077" y="2193"/>
                  </a:lnTo>
                  <a:lnTo>
                    <a:pt x="959" y="2213"/>
                  </a:lnTo>
                  <a:lnTo>
                    <a:pt x="839" y="2227"/>
                  </a:lnTo>
                  <a:lnTo>
                    <a:pt x="718" y="2234"/>
                  </a:lnTo>
                  <a:lnTo>
                    <a:pt x="595" y="2237"/>
                  </a:lnTo>
                  <a:lnTo>
                    <a:pt x="519" y="2236"/>
                  </a:lnTo>
                  <a:lnTo>
                    <a:pt x="443" y="2233"/>
                  </a:lnTo>
                  <a:lnTo>
                    <a:pt x="367" y="2228"/>
                  </a:lnTo>
                  <a:lnTo>
                    <a:pt x="292" y="2220"/>
                  </a:lnTo>
                  <a:lnTo>
                    <a:pt x="217" y="2210"/>
                  </a:lnTo>
                  <a:lnTo>
                    <a:pt x="144" y="2198"/>
                  </a:lnTo>
                  <a:lnTo>
                    <a:pt x="71" y="2186"/>
                  </a:lnTo>
                  <a:lnTo>
                    <a:pt x="0" y="2170"/>
                  </a:lnTo>
                </a:path>
              </a:pathLst>
            </a:custGeom>
            <a:noFill/>
            <a:ln w="38100">
              <a:solidFill>
                <a:schemeClr val="accent4">
                  <a:alpha val="6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68">
              <a:extLst>
                <a:ext uri="{FF2B5EF4-FFF2-40B4-BE49-F238E27FC236}">
                  <a16:creationId xmlns:a16="http://schemas.microsoft.com/office/drawing/2014/main" id="{138BDDCA-FC65-45B2-8CB3-96DA0EE64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2068513"/>
              <a:ext cx="2066925" cy="1042988"/>
            </a:xfrm>
            <a:custGeom>
              <a:avLst/>
              <a:gdLst>
                <a:gd name="T0" fmla="*/ 36 w 3904"/>
                <a:gd name="T1" fmla="*/ 322 h 1971"/>
                <a:gd name="T2" fmla="*/ 110 w 3904"/>
                <a:gd name="T3" fmla="*/ 283 h 1971"/>
                <a:gd name="T4" fmla="*/ 186 w 3904"/>
                <a:gd name="T5" fmla="*/ 246 h 1971"/>
                <a:gd name="T6" fmla="*/ 261 w 3904"/>
                <a:gd name="T7" fmla="*/ 213 h 1971"/>
                <a:gd name="T8" fmla="*/ 340 w 3904"/>
                <a:gd name="T9" fmla="*/ 181 h 1971"/>
                <a:gd name="T10" fmla="*/ 419 w 3904"/>
                <a:gd name="T11" fmla="*/ 151 h 1971"/>
                <a:gd name="T12" fmla="*/ 498 w 3904"/>
                <a:gd name="T13" fmla="*/ 124 h 1971"/>
                <a:gd name="T14" fmla="*/ 579 w 3904"/>
                <a:gd name="T15" fmla="*/ 100 h 1971"/>
                <a:gd name="T16" fmla="*/ 661 w 3904"/>
                <a:gd name="T17" fmla="*/ 78 h 1971"/>
                <a:gd name="T18" fmla="*/ 744 w 3904"/>
                <a:gd name="T19" fmla="*/ 59 h 1971"/>
                <a:gd name="T20" fmla="*/ 828 w 3904"/>
                <a:gd name="T21" fmla="*/ 42 h 1971"/>
                <a:gd name="T22" fmla="*/ 912 w 3904"/>
                <a:gd name="T23" fmla="*/ 28 h 1971"/>
                <a:gd name="T24" fmla="*/ 998 w 3904"/>
                <a:gd name="T25" fmla="*/ 17 h 1971"/>
                <a:gd name="T26" fmla="*/ 1085 w 3904"/>
                <a:gd name="T27" fmla="*/ 9 h 1971"/>
                <a:gd name="T28" fmla="*/ 1172 w 3904"/>
                <a:gd name="T29" fmla="*/ 3 h 1971"/>
                <a:gd name="T30" fmla="*/ 1260 w 3904"/>
                <a:gd name="T31" fmla="*/ 0 h 1971"/>
                <a:gd name="T32" fmla="*/ 1418 w 3904"/>
                <a:gd name="T33" fmla="*/ 3 h 1971"/>
                <a:gd name="T34" fmla="*/ 1643 w 3904"/>
                <a:gd name="T35" fmla="*/ 22 h 1971"/>
                <a:gd name="T36" fmla="*/ 1861 w 3904"/>
                <a:gd name="T37" fmla="*/ 59 h 1971"/>
                <a:gd name="T38" fmla="*/ 2073 w 3904"/>
                <a:gd name="T39" fmla="*/ 114 h 1971"/>
                <a:gd name="T40" fmla="*/ 2280 w 3904"/>
                <a:gd name="T41" fmla="*/ 186 h 1971"/>
                <a:gd name="T42" fmla="*/ 2477 w 3904"/>
                <a:gd name="T43" fmla="*/ 273 h 1971"/>
                <a:gd name="T44" fmla="*/ 2667 w 3904"/>
                <a:gd name="T45" fmla="*/ 377 h 1971"/>
                <a:gd name="T46" fmla="*/ 2847 w 3904"/>
                <a:gd name="T47" fmla="*/ 494 h 1971"/>
                <a:gd name="T48" fmla="*/ 3018 w 3904"/>
                <a:gd name="T49" fmla="*/ 626 h 1971"/>
                <a:gd name="T50" fmla="*/ 3178 w 3904"/>
                <a:gd name="T51" fmla="*/ 769 h 1971"/>
                <a:gd name="T52" fmla="*/ 3325 w 3904"/>
                <a:gd name="T53" fmla="*/ 925 h 1971"/>
                <a:gd name="T54" fmla="*/ 3462 w 3904"/>
                <a:gd name="T55" fmla="*/ 1093 h 1971"/>
                <a:gd name="T56" fmla="*/ 3585 w 3904"/>
                <a:gd name="T57" fmla="*/ 1273 h 1971"/>
                <a:gd name="T58" fmla="*/ 3694 w 3904"/>
                <a:gd name="T59" fmla="*/ 1461 h 1971"/>
                <a:gd name="T60" fmla="*/ 3790 w 3904"/>
                <a:gd name="T61" fmla="*/ 1659 h 1971"/>
                <a:gd name="T62" fmla="*/ 3870 w 3904"/>
                <a:gd name="T63" fmla="*/ 1865 h 1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4" h="1971">
                  <a:moveTo>
                    <a:pt x="0" y="342"/>
                  </a:moveTo>
                  <a:lnTo>
                    <a:pt x="36" y="322"/>
                  </a:lnTo>
                  <a:lnTo>
                    <a:pt x="73" y="303"/>
                  </a:lnTo>
                  <a:lnTo>
                    <a:pt x="110" y="283"/>
                  </a:lnTo>
                  <a:lnTo>
                    <a:pt x="147" y="264"/>
                  </a:lnTo>
                  <a:lnTo>
                    <a:pt x="186" y="246"/>
                  </a:lnTo>
                  <a:lnTo>
                    <a:pt x="224" y="230"/>
                  </a:lnTo>
                  <a:lnTo>
                    <a:pt x="261" y="213"/>
                  </a:lnTo>
                  <a:lnTo>
                    <a:pt x="301" y="196"/>
                  </a:lnTo>
                  <a:lnTo>
                    <a:pt x="340" y="181"/>
                  </a:lnTo>
                  <a:lnTo>
                    <a:pt x="379" y="165"/>
                  </a:lnTo>
                  <a:lnTo>
                    <a:pt x="419" y="151"/>
                  </a:lnTo>
                  <a:lnTo>
                    <a:pt x="459" y="137"/>
                  </a:lnTo>
                  <a:lnTo>
                    <a:pt x="498" y="124"/>
                  </a:lnTo>
                  <a:lnTo>
                    <a:pt x="538" y="112"/>
                  </a:lnTo>
                  <a:lnTo>
                    <a:pt x="579" y="100"/>
                  </a:lnTo>
                  <a:lnTo>
                    <a:pt x="620" y="89"/>
                  </a:lnTo>
                  <a:lnTo>
                    <a:pt x="661" y="78"/>
                  </a:lnTo>
                  <a:lnTo>
                    <a:pt x="702" y="68"/>
                  </a:lnTo>
                  <a:lnTo>
                    <a:pt x="744" y="59"/>
                  </a:lnTo>
                  <a:lnTo>
                    <a:pt x="785" y="50"/>
                  </a:lnTo>
                  <a:lnTo>
                    <a:pt x="828" y="42"/>
                  </a:lnTo>
                  <a:lnTo>
                    <a:pt x="870" y="35"/>
                  </a:lnTo>
                  <a:lnTo>
                    <a:pt x="912" y="28"/>
                  </a:lnTo>
                  <a:lnTo>
                    <a:pt x="956" y="22"/>
                  </a:lnTo>
                  <a:lnTo>
                    <a:pt x="998" y="17"/>
                  </a:lnTo>
                  <a:lnTo>
                    <a:pt x="1042" y="13"/>
                  </a:lnTo>
                  <a:lnTo>
                    <a:pt x="1085" y="9"/>
                  </a:lnTo>
                  <a:lnTo>
                    <a:pt x="1129" y="5"/>
                  </a:lnTo>
                  <a:lnTo>
                    <a:pt x="1172" y="3"/>
                  </a:lnTo>
                  <a:lnTo>
                    <a:pt x="1216" y="1"/>
                  </a:lnTo>
                  <a:lnTo>
                    <a:pt x="1260" y="0"/>
                  </a:lnTo>
                  <a:lnTo>
                    <a:pt x="1304" y="0"/>
                  </a:lnTo>
                  <a:lnTo>
                    <a:pt x="1418" y="3"/>
                  </a:lnTo>
                  <a:lnTo>
                    <a:pt x="1531" y="9"/>
                  </a:lnTo>
                  <a:lnTo>
                    <a:pt x="1643" y="22"/>
                  </a:lnTo>
                  <a:lnTo>
                    <a:pt x="1753" y="39"/>
                  </a:lnTo>
                  <a:lnTo>
                    <a:pt x="1861" y="59"/>
                  </a:lnTo>
                  <a:lnTo>
                    <a:pt x="1968" y="85"/>
                  </a:lnTo>
                  <a:lnTo>
                    <a:pt x="2073" y="114"/>
                  </a:lnTo>
                  <a:lnTo>
                    <a:pt x="2177" y="147"/>
                  </a:lnTo>
                  <a:lnTo>
                    <a:pt x="2280" y="186"/>
                  </a:lnTo>
                  <a:lnTo>
                    <a:pt x="2380" y="228"/>
                  </a:lnTo>
                  <a:lnTo>
                    <a:pt x="2477" y="273"/>
                  </a:lnTo>
                  <a:lnTo>
                    <a:pt x="2573" y="323"/>
                  </a:lnTo>
                  <a:lnTo>
                    <a:pt x="2667" y="377"/>
                  </a:lnTo>
                  <a:lnTo>
                    <a:pt x="2758" y="433"/>
                  </a:lnTo>
                  <a:lnTo>
                    <a:pt x="2847" y="494"/>
                  </a:lnTo>
                  <a:lnTo>
                    <a:pt x="2933" y="558"/>
                  </a:lnTo>
                  <a:lnTo>
                    <a:pt x="3018" y="626"/>
                  </a:lnTo>
                  <a:lnTo>
                    <a:pt x="3098" y="696"/>
                  </a:lnTo>
                  <a:lnTo>
                    <a:pt x="3178" y="769"/>
                  </a:lnTo>
                  <a:lnTo>
                    <a:pt x="3253" y="846"/>
                  </a:lnTo>
                  <a:lnTo>
                    <a:pt x="3325" y="925"/>
                  </a:lnTo>
                  <a:lnTo>
                    <a:pt x="3396" y="1009"/>
                  </a:lnTo>
                  <a:lnTo>
                    <a:pt x="3462" y="1093"/>
                  </a:lnTo>
                  <a:lnTo>
                    <a:pt x="3525" y="1182"/>
                  </a:lnTo>
                  <a:lnTo>
                    <a:pt x="3585" y="1273"/>
                  </a:lnTo>
                  <a:lnTo>
                    <a:pt x="3642" y="1365"/>
                  </a:lnTo>
                  <a:lnTo>
                    <a:pt x="3694" y="1461"/>
                  </a:lnTo>
                  <a:lnTo>
                    <a:pt x="3744" y="1559"/>
                  </a:lnTo>
                  <a:lnTo>
                    <a:pt x="3790" y="1659"/>
                  </a:lnTo>
                  <a:lnTo>
                    <a:pt x="3831" y="1761"/>
                  </a:lnTo>
                  <a:lnTo>
                    <a:pt x="3870" y="1865"/>
                  </a:lnTo>
                  <a:lnTo>
                    <a:pt x="3904" y="1971"/>
                  </a:lnTo>
                </a:path>
              </a:pathLst>
            </a:custGeom>
            <a:noFill/>
            <a:ln w="38100">
              <a:solidFill>
                <a:schemeClr val="accent4">
                  <a:alpha val="6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66">
              <a:extLst>
                <a:ext uri="{FF2B5EF4-FFF2-40B4-BE49-F238E27FC236}">
                  <a16:creationId xmlns:a16="http://schemas.microsoft.com/office/drawing/2014/main" id="{88123CAF-0134-4ED9-8B3B-4CB448368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2541588"/>
              <a:ext cx="633413" cy="2230438"/>
            </a:xfrm>
            <a:custGeom>
              <a:avLst/>
              <a:gdLst>
                <a:gd name="T0" fmla="*/ 1130 w 1197"/>
                <a:gd name="T1" fmla="*/ 4168 h 4216"/>
                <a:gd name="T2" fmla="*/ 1001 w 1197"/>
                <a:gd name="T3" fmla="*/ 4066 h 4216"/>
                <a:gd name="T4" fmla="*/ 877 w 1197"/>
                <a:gd name="T5" fmla="*/ 3956 h 4216"/>
                <a:gd name="T6" fmla="*/ 760 w 1197"/>
                <a:gd name="T7" fmla="*/ 3839 h 4216"/>
                <a:gd name="T8" fmla="*/ 651 w 1197"/>
                <a:gd name="T9" fmla="*/ 3715 h 4216"/>
                <a:gd name="T10" fmla="*/ 549 w 1197"/>
                <a:gd name="T11" fmla="*/ 3585 h 4216"/>
                <a:gd name="T12" fmla="*/ 454 w 1197"/>
                <a:gd name="T13" fmla="*/ 3448 h 4216"/>
                <a:gd name="T14" fmla="*/ 367 w 1197"/>
                <a:gd name="T15" fmla="*/ 3305 h 4216"/>
                <a:gd name="T16" fmla="*/ 288 w 1197"/>
                <a:gd name="T17" fmla="*/ 3157 h 4216"/>
                <a:gd name="T18" fmla="*/ 219 w 1197"/>
                <a:gd name="T19" fmla="*/ 3003 h 4216"/>
                <a:gd name="T20" fmla="*/ 159 w 1197"/>
                <a:gd name="T21" fmla="*/ 2844 h 4216"/>
                <a:gd name="T22" fmla="*/ 106 w 1197"/>
                <a:gd name="T23" fmla="*/ 2682 h 4216"/>
                <a:gd name="T24" fmla="*/ 65 w 1197"/>
                <a:gd name="T25" fmla="*/ 2514 h 4216"/>
                <a:gd name="T26" fmla="*/ 33 w 1197"/>
                <a:gd name="T27" fmla="*/ 2343 h 4216"/>
                <a:gd name="T28" fmla="*/ 13 w 1197"/>
                <a:gd name="T29" fmla="*/ 2169 h 4216"/>
                <a:gd name="T30" fmla="*/ 1 w 1197"/>
                <a:gd name="T31" fmla="*/ 1991 h 4216"/>
                <a:gd name="T32" fmla="*/ 1 w 1197"/>
                <a:gd name="T33" fmla="*/ 1832 h 4216"/>
                <a:gd name="T34" fmla="*/ 8 w 1197"/>
                <a:gd name="T35" fmla="*/ 1696 h 4216"/>
                <a:gd name="T36" fmla="*/ 21 w 1197"/>
                <a:gd name="T37" fmla="*/ 1561 h 4216"/>
                <a:gd name="T38" fmla="*/ 40 w 1197"/>
                <a:gd name="T39" fmla="*/ 1429 h 4216"/>
                <a:gd name="T40" fmla="*/ 65 w 1197"/>
                <a:gd name="T41" fmla="*/ 1299 h 4216"/>
                <a:gd name="T42" fmla="*/ 95 w 1197"/>
                <a:gd name="T43" fmla="*/ 1171 h 4216"/>
                <a:gd name="T44" fmla="*/ 132 w 1197"/>
                <a:gd name="T45" fmla="*/ 1046 h 4216"/>
                <a:gd name="T46" fmla="*/ 173 w 1197"/>
                <a:gd name="T47" fmla="*/ 923 h 4216"/>
                <a:gd name="T48" fmla="*/ 220 w 1197"/>
                <a:gd name="T49" fmla="*/ 803 h 4216"/>
                <a:gd name="T50" fmla="*/ 273 w 1197"/>
                <a:gd name="T51" fmla="*/ 685 h 4216"/>
                <a:gd name="T52" fmla="*/ 329 w 1197"/>
                <a:gd name="T53" fmla="*/ 571 h 4216"/>
                <a:gd name="T54" fmla="*/ 392 w 1197"/>
                <a:gd name="T55" fmla="*/ 459 h 4216"/>
                <a:gd name="T56" fmla="*/ 459 w 1197"/>
                <a:gd name="T57" fmla="*/ 350 h 4216"/>
                <a:gd name="T58" fmla="*/ 531 w 1197"/>
                <a:gd name="T59" fmla="*/ 247 h 4216"/>
                <a:gd name="T60" fmla="*/ 606 w 1197"/>
                <a:gd name="T61" fmla="*/ 145 h 4216"/>
                <a:gd name="T62" fmla="*/ 687 w 1197"/>
                <a:gd name="T63" fmla="*/ 48 h 4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97" h="4216">
                  <a:moveTo>
                    <a:pt x="1197" y="4216"/>
                  </a:moveTo>
                  <a:lnTo>
                    <a:pt x="1130" y="4168"/>
                  </a:lnTo>
                  <a:lnTo>
                    <a:pt x="1065" y="4118"/>
                  </a:lnTo>
                  <a:lnTo>
                    <a:pt x="1001" y="4066"/>
                  </a:lnTo>
                  <a:lnTo>
                    <a:pt x="938" y="4012"/>
                  </a:lnTo>
                  <a:lnTo>
                    <a:pt x="877" y="3956"/>
                  </a:lnTo>
                  <a:lnTo>
                    <a:pt x="818" y="3899"/>
                  </a:lnTo>
                  <a:lnTo>
                    <a:pt x="760" y="3839"/>
                  </a:lnTo>
                  <a:lnTo>
                    <a:pt x="705" y="3779"/>
                  </a:lnTo>
                  <a:lnTo>
                    <a:pt x="651" y="3715"/>
                  </a:lnTo>
                  <a:lnTo>
                    <a:pt x="598" y="3651"/>
                  </a:lnTo>
                  <a:lnTo>
                    <a:pt x="549" y="3585"/>
                  </a:lnTo>
                  <a:lnTo>
                    <a:pt x="500" y="3517"/>
                  </a:lnTo>
                  <a:lnTo>
                    <a:pt x="454" y="3448"/>
                  </a:lnTo>
                  <a:lnTo>
                    <a:pt x="409" y="3378"/>
                  </a:lnTo>
                  <a:lnTo>
                    <a:pt x="367" y="3305"/>
                  </a:lnTo>
                  <a:lnTo>
                    <a:pt x="327" y="3232"/>
                  </a:lnTo>
                  <a:lnTo>
                    <a:pt x="288" y="3157"/>
                  </a:lnTo>
                  <a:lnTo>
                    <a:pt x="253" y="3080"/>
                  </a:lnTo>
                  <a:lnTo>
                    <a:pt x="219" y="3003"/>
                  </a:lnTo>
                  <a:lnTo>
                    <a:pt x="187" y="2925"/>
                  </a:lnTo>
                  <a:lnTo>
                    <a:pt x="159" y="2844"/>
                  </a:lnTo>
                  <a:lnTo>
                    <a:pt x="132" y="2764"/>
                  </a:lnTo>
                  <a:lnTo>
                    <a:pt x="106" y="2682"/>
                  </a:lnTo>
                  <a:lnTo>
                    <a:pt x="85" y="2598"/>
                  </a:lnTo>
                  <a:lnTo>
                    <a:pt x="65" y="2514"/>
                  </a:lnTo>
                  <a:lnTo>
                    <a:pt x="49" y="2429"/>
                  </a:lnTo>
                  <a:lnTo>
                    <a:pt x="33" y="2343"/>
                  </a:lnTo>
                  <a:lnTo>
                    <a:pt x="22" y="2256"/>
                  </a:lnTo>
                  <a:lnTo>
                    <a:pt x="13" y="2169"/>
                  </a:lnTo>
                  <a:lnTo>
                    <a:pt x="5" y="2079"/>
                  </a:lnTo>
                  <a:lnTo>
                    <a:pt x="1" y="1991"/>
                  </a:lnTo>
                  <a:lnTo>
                    <a:pt x="0" y="1900"/>
                  </a:lnTo>
                  <a:lnTo>
                    <a:pt x="1" y="1832"/>
                  </a:lnTo>
                  <a:lnTo>
                    <a:pt x="4" y="1764"/>
                  </a:lnTo>
                  <a:lnTo>
                    <a:pt x="8" y="1696"/>
                  </a:lnTo>
                  <a:lnTo>
                    <a:pt x="14" y="1628"/>
                  </a:lnTo>
                  <a:lnTo>
                    <a:pt x="21" y="1561"/>
                  </a:lnTo>
                  <a:lnTo>
                    <a:pt x="30" y="1495"/>
                  </a:lnTo>
                  <a:lnTo>
                    <a:pt x="40" y="1429"/>
                  </a:lnTo>
                  <a:lnTo>
                    <a:pt x="51" y="1364"/>
                  </a:lnTo>
                  <a:lnTo>
                    <a:pt x="65" y="1299"/>
                  </a:lnTo>
                  <a:lnTo>
                    <a:pt x="80" y="1235"/>
                  </a:lnTo>
                  <a:lnTo>
                    <a:pt x="95" y="1171"/>
                  </a:lnTo>
                  <a:lnTo>
                    <a:pt x="113" y="1108"/>
                  </a:lnTo>
                  <a:lnTo>
                    <a:pt x="132" y="1046"/>
                  </a:lnTo>
                  <a:lnTo>
                    <a:pt x="151" y="983"/>
                  </a:lnTo>
                  <a:lnTo>
                    <a:pt x="173" y="923"/>
                  </a:lnTo>
                  <a:lnTo>
                    <a:pt x="196" y="862"/>
                  </a:lnTo>
                  <a:lnTo>
                    <a:pt x="220" y="803"/>
                  </a:lnTo>
                  <a:lnTo>
                    <a:pt x="246" y="743"/>
                  </a:lnTo>
                  <a:lnTo>
                    <a:pt x="273" y="685"/>
                  </a:lnTo>
                  <a:lnTo>
                    <a:pt x="301" y="627"/>
                  </a:lnTo>
                  <a:lnTo>
                    <a:pt x="329" y="571"/>
                  </a:lnTo>
                  <a:lnTo>
                    <a:pt x="360" y="514"/>
                  </a:lnTo>
                  <a:lnTo>
                    <a:pt x="392" y="459"/>
                  </a:lnTo>
                  <a:lnTo>
                    <a:pt x="425" y="404"/>
                  </a:lnTo>
                  <a:lnTo>
                    <a:pt x="459" y="350"/>
                  </a:lnTo>
                  <a:lnTo>
                    <a:pt x="493" y="298"/>
                  </a:lnTo>
                  <a:lnTo>
                    <a:pt x="531" y="247"/>
                  </a:lnTo>
                  <a:lnTo>
                    <a:pt x="568" y="195"/>
                  </a:lnTo>
                  <a:lnTo>
                    <a:pt x="606" y="145"/>
                  </a:lnTo>
                  <a:lnTo>
                    <a:pt x="646" y="95"/>
                  </a:lnTo>
                  <a:lnTo>
                    <a:pt x="687" y="48"/>
                  </a:lnTo>
                  <a:lnTo>
                    <a:pt x="728" y="0"/>
                  </a:lnTo>
                </a:path>
              </a:pathLst>
            </a:custGeom>
            <a:noFill/>
            <a:ln w="38100">
              <a:solidFill>
                <a:schemeClr val="accent4">
                  <a:alpha val="66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9" name="Freeform 62">
            <a:extLst>
              <a:ext uri="{FF2B5EF4-FFF2-40B4-BE49-F238E27FC236}">
                <a16:creationId xmlns:a16="http://schemas.microsoft.com/office/drawing/2014/main" id="{D53A7D80-B3BD-499A-9B63-FB9D65CFDACE}"/>
              </a:ext>
            </a:extLst>
          </p:cNvPr>
          <p:cNvSpPr>
            <a:spLocks/>
          </p:cNvSpPr>
          <p:nvPr/>
        </p:nvSpPr>
        <p:spPr bwMode="auto">
          <a:xfrm>
            <a:off x="4192292" y="1404054"/>
            <a:ext cx="3911600" cy="4017963"/>
          </a:xfrm>
          <a:custGeom>
            <a:avLst/>
            <a:gdLst>
              <a:gd name="T0" fmla="*/ 4074 w 7393"/>
              <a:gd name="T1" fmla="*/ 19 h 7593"/>
              <a:gd name="T2" fmla="*/ 4620 w 7393"/>
              <a:gd name="T3" fmla="*/ 119 h 7593"/>
              <a:gd name="T4" fmla="*/ 5135 w 7393"/>
              <a:gd name="T5" fmla="*/ 298 h 7593"/>
              <a:gd name="T6" fmla="*/ 5613 w 7393"/>
              <a:gd name="T7" fmla="*/ 549 h 7593"/>
              <a:gd name="T8" fmla="*/ 6048 w 7393"/>
              <a:gd name="T9" fmla="*/ 867 h 7593"/>
              <a:gd name="T10" fmla="*/ 6432 w 7393"/>
              <a:gd name="T11" fmla="*/ 1244 h 7593"/>
              <a:gd name="T12" fmla="*/ 6761 w 7393"/>
              <a:gd name="T13" fmla="*/ 1673 h 7593"/>
              <a:gd name="T14" fmla="*/ 7028 w 7393"/>
              <a:gd name="T15" fmla="*/ 2150 h 7593"/>
              <a:gd name="T16" fmla="*/ 7227 w 7393"/>
              <a:gd name="T17" fmla="*/ 2668 h 7593"/>
              <a:gd name="T18" fmla="*/ 7350 w 7393"/>
              <a:gd name="T19" fmla="*/ 3218 h 7593"/>
              <a:gd name="T20" fmla="*/ 7393 w 7393"/>
              <a:gd name="T21" fmla="*/ 3796 h 7593"/>
              <a:gd name="T22" fmla="*/ 7350 w 7393"/>
              <a:gd name="T23" fmla="*/ 4375 h 7593"/>
              <a:gd name="T24" fmla="*/ 7227 w 7393"/>
              <a:gd name="T25" fmla="*/ 4925 h 7593"/>
              <a:gd name="T26" fmla="*/ 7028 w 7393"/>
              <a:gd name="T27" fmla="*/ 5443 h 7593"/>
              <a:gd name="T28" fmla="*/ 6761 w 7393"/>
              <a:gd name="T29" fmla="*/ 5920 h 7593"/>
              <a:gd name="T30" fmla="*/ 6432 w 7393"/>
              <a:gd name="T31" fmla="*/ 6349 h 7593"/>
              <a:gd name="T32" fmla="*/ 6048 w 7393"/>
              <a:gd name="T33" fmla="*/ 6726 h 7593"/>
              <a:gd name="T34" fmla="*/ 5613 w 7393"/>
              <a:gd name="T35" fmla="*/ 7044 h 7593"/>
              <a:gd name="T36" fmla="*/ 5135 w 7393"/>
              <a:gd name="T37" fmla="*/ 7295 h 7593"/>
              <a:gd name="T38" fmla="*/ 4620 w 7393"/>
              <a:gd name="T39" fmla="*/ 7474 h 7593"/>
              <a:gd name="T40" fmla="*/ 4074 w 7393"/>
              <a:gd name="T41" fmla="*/ 7574 h 7593"/>
              <a:gd name="T42" fmla="*/ 3507 w 7393"/>
              <a:gd name="T43" fmla="*/ 7588 h 7593"/>
              <a:gd name="T44" fmla="*/ 2952 w 7393"/>
              <a:gd name="T45" fmla="*/ 7517 h 7593"/>
              <a:gd name="T46" fmla="*/ 2425 w 7393"/>
              <a:gd name="T47" fmla="*/ 7363 h 7593"/>
              <a:gd name="T48" fmla="*/ 1935 w 7393"/>
              <a:gd name="T49" fmla="*/ 7135 h 7593"/>
              <a:gd name="T50" fmla="*/ 1485 w 7393"/>
              <a:gd name="T51" fmla="*/ 6839 h 7593"/>
              <a:gd name="T52" fmla="*/ 1082 w 7393"/>
              <a:gd name="T53" fmla="*/ 6481 h 7593"/>
              <a:gd name="T54" fmla="*/ 734 w 7393"/>
              <a:gd name="T55" fmla="*/ 6068 h 7593"/>
              <a:gd name="T56" fmla="*/ 446 w 7393"/>
              <a:gd name="T57" fmla="*/ 5607 h 7593"/>
              <a:gd name="T58" fmla="*/ 224 w 7393"/>
              <a:gd name="T59" fmla="*/ 5102 h 7593"/>
              <a:gd name="T60" fmla="*/ 75 w 7393"/>
              <a:gd name="T61" fmla="*/ 4562 h 7593"/>
              <a:gd name="T62" fmla="*/ 5 w 7393"/>
              <a:gd name="T63" fmla="*/ 3992 h 7593"/>
              <a:gd name="T64" fmla="*/ 19 w 7393"/>
              <a:gd name="T65" fmla="*/ 3409 h 7593"/>
              <a:gd name="T66" fmla="*/ 116 w 7393"/>
              <a:gd name="T67" fmla="*/ 2847 h 7593"/>
              <a:gd name="T68" fmla="*/ 291 w 7393"/>
              <a:gd name="T69" fmla="*/ 2318 h 7593"/>
              <a:gd name="T70" fmla="*/ 535 w 7393"/>
              <a:gd name="T71" fmla="*/ 1827 h 7593"/>
              <a:gd name="T72" fmla="*/ 844 w 7393"/>
              <a:gd name="T73" fmla="*/ 1381 h 7593"/>
              <a:gd name="T74" fmla="*/ 1211 w 7393"/>
              <a:gd name="T75" fmla="*/ 986 h 7593"/>
              <a:gd name="T76" fmla="*/ 1630 w 7393"/>
              <a:gd name="T77" fmla="*/ 648 h 7593"/>
              <a:gd name="T78" fmla="*/ 2093 w 7393"/>
              <a:gd name="T79" fmla="*/ 374 h 7593"/>
              <a:gd name="T80" fmla="*/ 2597 w 7393"/>
              <a:gd name="T81" fmla="*/ 170 h 7593"/>
              <a:gd name="T82" fmla="*/ 3134 w 7393"/>
              <a:gd name="T83" fmla="*/ 43 h 7593"/>
              <a:gd name="T84" fmla="*/ 3696 w 7393"/>
              <a:gd name="T85" fmla="*/ 0 h 7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93" h="7593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solidFill>
            <a:schemeClr val="accent2">
              <a:lumMod val="50000"/>
              <a:alpha val="16000"/>
            </a:schemeClr>
          </a:solidFill>
          <a:ln w="254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Freeform 62">
            <a:extLst>
              <a:ext uri="{FF2B5EF4-FFF2-40B4-BE49-F238E27FC236}">
                <a16:creationId xmlns:a16="http://schemas.microsoft.com/office/drawing/2014/main" id="{09B57667-766E-41D3-8A26-2564BEF15C26}"/>
              </a:ext>
            </a:extLst>
          </p:cNvPr>
          <p:cNvSpPr>
            <a:spLocks/>
          </p:cNvSpPr>
          <p:nvPr/>
        </p:nvSpPr>
        <p:spPr bwMode="auto">
          <a:xfrm>
            <a:off x="4761334" y="1995143"/>
            <a:ext cx="2825034" cy="2837348"/>
          </a:xfrm>
          <a:custGeom>
            <a:avLst/>
            <a:gdLst>
              <a:gd name="T0" fmla="*/ 4074 w 7393"/>
              <a:gd name="T1" fmla="*/ 19 h 7593"/>
              <a:gd name="T2" fmla="*/ 4620 w 7393"/>
              <a:gd name="T3" fmla="*/ 119 h 7593"/>
              <a:gd name="T4" fmla="*/ 5135 w 7393"/>
              <a:gd name="T5" fmla="*/ 298 h 7593"/>
              <a:gd name="T6" fmla="*/ 5613 w 7393"/>
              <a:gd name="T7" fmla="*/ 549 h 7593"/>
              <a:gd name="T8" fmla="*/ 6048 w 7393"/>
              <a:gd name="T9" fmla="*/ 867 h 7593"/>
              <a:gd name="T10" fmla="*/ 6432 w 7393"/>
              <a:gd name="T11" fmla="*/ 1244 h 7593"/>
              <a:gd name="T12" fmla="*/ 6761 w 7393"/>
              <a:gd name="T13" fmla="*/ 1673 h 7593"/>
              <a:gd name="T14" fmla="*/ 7028 w 7393"/>
              <a:gd name="T15" fmla="*/ 2150 h 7593"/>
              <a:gd name="T16" fmla="*/ 7227 w 7393"/>
              <a:gd name="T17" fmla="*/ 2668 h 7593"/>
              <a:gd name="T18" fmla="*/ 7350 w 7393"/>
              <a:gd name="T19" fmla="*/ 3218 h 7593"/>
              <a:gd name="T20" fmla="*/ 7393 w 7393"/>
              <a:gd name="T21" fmla="*/ 3796 h 7593"/>
              <a:gd name="T22" fmla="*/ 7350 w 7393"/>
              <a:gd name="T23" fmla="*/ 4375 h 7593"/>
              <a:gd name="T24" fmla="*/ 7227 w 7393"/>
              <a:gd name="T25" fmla="*/ 4925 h 7593"/>
              <a:gd name="T26" fmla="*/ 7028 w 7393"/>
              <a:gd name="T27" fmla="*/ 5443 h 7593"/>
              <a:gd name="T28" fmla="*/ 6761 w 7393"/>
              <a:gd name="T29" fmla="*/ 5920 h 7593"/>
              <a:gd name="T30" fmla="*/ 6432 w 7393"/>
              <a:gd name="T31" fmla="*/ 6349 h 7593"/>
              <a:gd name="T32" fmla="*/ 6048 w 7393"/>
              <a:gd name="T33" fmla="*/ 6726 h 7593"/>
              <a:gd name="T34" fmla="*/ 5613 w 7393"/>
              <a:gd name="T35" fmla="*/ 7044 h 7593"/>
              <a:gd name="T36" fmla="*/ 5135 w 7393"/>
              <a:gd name="T37" fmla="*/ 7295 h 7593"/>
              <a:gd name="T38" fmla="*/ 4620 w 7393"/>
              <a:gd name="T39" fmla="*/ 7474 h 7593"/>
              <a:gd name="T40" fmla="*/ 4074 w 7393"/>
              <a:gd name="T41" fmla="*/ 7574 h 7593"/>
              <a:gd name="T42" fmla="*/ 3507 w 7393"/>
              <a:gd name="T43" fmla="*/ 7588 h 7593"/>
              <a:gd name="T44" fmla="*/ 2952 w 7393"/>
              <a:gd name="T45" fmla="*/ 7517 h 7593"/>
              <a:gd name="T46" fmla="*/ 2425 w 7393"/>
              <a:gd name="T47" fmla="*/ 7363 h 7593"/>
              <a:gd name="T48" fmla="*/ 1935 w 7393"/>
              <a:gd name="T49" fmla="*/ 7135 h 7593"/>
              <a:gd name="T50" fmla="*/ 1485 w 7393"/>
              <a:gd name="T51" fmla="*/ 6839 h 7593"/>
              <a:gd name="T52" fmla="*/ 1082 w 7393"/>
              <a:gd name="T53" fmla="*/ 6481 h 7593"/>
              <a:gd name="T54" fmla="*/ 734 w 7393"/>
              <a:gd name="T55" fmla="*/ 6068 h 7593"/>
              <a:gd name="T56" fmla="*/ 446 w 7393"/>
              <a:gd name="T57" fmla="*/ 5607 h 7593"/>
              <a:gd name="T58" fmla="*/ 224 w 7393"/>
              <a:gd name="T59" fmla="*/ 5102 h 7593"/>
              <a:gd name="T60" fmla="*/ 75 w 7393"/>
              <a:gd name="T61" fmla="*/ 4562 h 7593"/>
              <a:gd name="T62" fmla="*/ 5 w 7393"/>
              <a:gd name="T63" fmla="*/ 3992 h 7593"/>
              <a:gd name="T64" fmla="*/ 19 w 7393"/>
              <a:gd name="T65" fmla="*/ 3409 h 7593"/>
              <a:gd name="T66" fmla="*/ 116 w 7393"/>
              <a:gd name="T67" fmla="*/ 2847 h 7593"/>
              <a:gd name="T68" fmla="*/ 291 w 7393"/>
              <a:gd name="T69" fmla="*/ 2318 h 7593"/>
              <a:gd name="T70" fmla="*/ 535 w 7393"/>
              <a:gd name="T71" fmla="*/ 1827 h 7593"/>
              <a:gd name="T72" fmla="*/ 844 w 7393"/>
              <a:gd name="T73" fmla="*/ 1381 h 7593"/>
              <a:gd name="T74" fmla="*/ 1211 w 7393"/>
              <a:gd name="T75" fmla="*/ 986 h 7593"/>
              <a:gd name="T76" fmla="*/ 1630 w 7393"/>
              <a:gd name="T77" fmla="*/ 648 h 7593"/>
              <a:gd name="T78" fmla="*/ 2093 w 7393"/>
              <a:gd name="T79" fmla="*/ 374 h 7593"/>
              <a:gd name="T80" fmla="*/ 2597 w 7393"/>
              <a:gd name="T81" fmla="*/ 170 h 7593"/>
              <a:gd name="T82" fmla="*/ 3134 w 7393"/>
              <a:gd name="T83" fmla="*/ 43 h 7593"/>
              <a:gd name="T84" fmla="*/ 3696 w 7393"/>
              <a:gd name="T85" fmla="*/ 0 h 7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393" h="7593">
                <a:moveTo>
                  <a:pt x="3696" y="0"/>
                </a:moveTo>
                <a:lnTo>
                  <a:pt x="3886" y="5"/>
                </a:lnTo>
                <a:lnTo>
                  <a:pt x="4074" y="19"/>
                </a:lnTo>
                <a:lnTo>
                  <a:pt x="4259" y="43"/>
                </a:lnTo>
                <a:lnTo>
                  <a:pt x="4441" y="76"/>
                </a:lnTo>
                <a:lnTo>
                  <a:pt x="4620" y="119"/>
                </a:lnTo>
                <a:lnTo>
                  <a:pt x="4796" y="170"/>
                </a:lnTo>
                <a:lnTo>
                  <a:pt x="4968" y="230"/>
                </a:lnTo>
                <a:lnTo>
                  <a:pt x="5135" y="298"/>
                </a:lnTo>
                <a:lnTo>
                  <a:pt x="5299" y="374"/>
                </a:lnTo>
                <a:lnTo>
                  <a:pt x="5458" y="458"/>
                </a:lnTo>
                <a:lnTo>
                  <a:pt x="5613" y="549"/>
                </a:lnTo>
                <a:lnTo>
                  <a:pt x="5763" y="648"/>
                </a:lnTo>
                <a:lnTo>
                  <a:pt x="5908" y="754"/>
                </a:lnTo>
                <a:lnTo>
                  <a:pt x="6048" y="867"/>
                </a:lnTo>
                <a:lnTo>
                  <a:pt x="6182" y="986"/>
                </a:lnTo>
                <a:lnTo>
                  <a:pt x="6310" y="1112"/>
                </a:lnTo>
                <a:lnTo>
                  <a:pt x="6432" y="1244"/>
                </a:lnTo>
                <a:lnTo>
                  <a:pt x="6549" y="1381"/>
                </a:lnTo>
                <a:lnTo>
                  <a:pt x="6659" y="1525"/>
                </a:lnTo>
                <a:lnTo>
                  <a:pt x="6761" y="1673"/>
                </a:lnTo>
                <a:lnTo>
                  <a:pt x="6858" y="1827"/>
                </a:lnTo>
                <a:lnTo>
                  <a:pt x="6947" y="1986"/>
                </a:lnTo>
                <a:lnTo>
                  <a:pt x="7028" y="2150"/>
                </a:lnTo>
                <a:lnTo>
                  <a:pt x="7102" y="2318"/>
                </a:lnTo>
                <a:lnTo>
                  <a:pt x="7169" y="2491"/>
                </a:lnTo>
                <a:lnTo>
                  <a:pt x="7227" y="2668"/>
                </a:lnTo>
                <a:lnTo>
                  <a:pt x="7277" y="2847"/>
                </a:lnTo>
                <a:lnTo>
                  <a:pt x="7318" y="3031"/>
                </a:lnTo>
                <a:lnTo>
                  <a:pt x="7350" y="3218"/>
                </a:lnTo>
                <a:lnTo>
                  <a:pt x="7374" y="3409"/>
                </a:lnTo>
                <a:lnTo>
                  <a:pt x="7388" y="3601"/>
                </a:lnTo>
                <a:lnTo>
                  <a:pt x="7393" y="3796"/>
                </a:lnTo>
                <a:lnTo>
                  <a:pt x="7388" y="3992"/>
                </a:lnTo>
                <a:lnTo>
                  <a:pt x="7374" y="4184"/>
                </a:lnTo>
                <a:lnTo>
                  <a:pt x="7350" y="4375"/>
                </a:lnTo>
                <a:lnTo>
                  <a:pt x="7318" y="4562"/>
                </a:lnTo>
                <a:lnTo>
                  <a:pt x="7277" y="4746"/>
                </a:lnTo>
                <a:lnTo>
                  <a:pt x="7227" y="4925"/>
                </a:lnTo>
                <a:lnTo>
                  <a:pt x="7169" y="5102"/>
                </a:lnTo>
                <a:lnTo>
                  <a:pt x="7102" y="5275"/>
                </a:lnTo>
                <a:lnTo>
                  <a:pt x="7028" y="5443"/>
                </a:lnTo>
                <a:lnTo>
                  <a:pt x="6947" y="5607"/>
                </a:lnTo>
                <a:lnTo>
                  <a:pt x="6858" y="5766"/>
                </a:lnTo>
                <a:lnTo>
                  <a:pt x="6761" y="5920"/>
                </a:lnTo>
                <a:lnTo>
                  <a:pt x="6659" y="6068"/>
                </a:lnTo>
                <a:lnTo>
                  <a:pt x="6549" y="6212"/>
                </a:lnTo>
                <a:lnTo>
                  <a:pt x="6432" y="6349"/>
                </a:lnTo>
                <a:lnTo>
                  <a:pt x="6310" y="6481"/>
                </a:lnTo>
                <a:lnTo>
                  <a:pt x="6182" y="6607"/>
                </a:lnTo>
                <a:lnTo>
                  <a:pt x="6048" y="6726"/>
                </a:lnTo>
                <a:lnTo>
                  <a:pt x="5908" y="6839"/>
                </a:lnTo>
                <a:lnTo>
                  <a:pt x="5763" y="6945"/>
                </a:lnTo>
                <a:lnTo>
                  <a:pt x="5613" y="7044"/>
                </a:lnTo>
                <a:lnTo>
                  <a:pt x="5458" y="7135"/>
                </a:lnTo>
                <a:lnTo>
                  <a:pt x="5299" y="7219"/>
                </a:lnTo>
                <a:lnTo>
                  <a:pt x="5135" y="7295"/>
                </a:lnTo>
                <a:lnTo>
                  <a:pt x="4968" y="7363"/>
                </a:lnTo>
                <a:lnTo>
                  <a:pt x="4796" y="7423"/>
                </a:lnTo>
                <a:lnTo>
                  <a:pt x="4620" y="7474"/>
                </a:lnTo>
                <a:lnTo>
                  <a:pt x="4441" y="7517"/>
                </a:lnTo>
                <a:lnTo>
                  <a:pt x="4259" y="7550"/>
                </a:lnTo>
                <a:lnTo>
                  <a:pt x="4074" y="7574"/>
                </a:lnTo>
                <a:lnTo>
                  <a:pt x="3886" y="7588"/>
                </a:lnTo>
                <a:lnTo>
                  <a:pt x="3696" y="7593"/>
                </a:lnTo>
                <a:lnTo>
                  <a:pt x="3507" y="7588"/>
                </a:lnTo>
                <a:lnTo>
                  <a:pt x="3318" y="7574"/>
                </a:lnTo>
                <a:lnTo>
                  <a:pt x="3134" y="7550"/>
                </a:lnTo>
                <a:lnTo>
                  <a:pt x="2952" y="7517"/>
                </a:lnTo>
                <a:lnTo>
                  <a:pt x="2773" y="7474"/>
                </a:lnTo>
                <a:lnTo>
                  <a:pt x="2597" y="7423"/>
                </a:lnTo>
                <a:lnTo>
                  <a:pt x="2425" y="7363"/>
                </a:lnTo>
                <a:lnTo>
                  <a:pt x="2257" y="7295"/>
                </a:lnTo>
                <a:lnTo>
                  <a:pt x="2093" y="7219"/>
                </a:lnTo>
                <a:lnTo>
                  <a:pt x="1935" y="7135"/>
                </a:lnTo>
                <a:lnTo>
                  <a:pt x="1780" y="7044"/>
                </a:lnTo>
                <a:lnTo>
                  <a:pt x="1630" y="6945"/>
                </a:lnTo>
                <a:lnTo>
                  <a:pt x="1485" y="6839"/>
                </a:lnTo>
                <a:lnTo>
                  <a:pt x="1345" y="6726"/>
                </a:lnTo>
                <a:lnTo>
                  <a:pt x="1211" y="6607"/>
                </a:lnTo>
                <a:lnTo>
                  <a:pt x="1082" y="6481"/>
                </a:lnTo>
                <a:lnTo>
                  <a:pt x="961" y="6349"/>
                </a:lnTo>
                <a:lnTo>
                  <a:pt x="844" y="6212"/>
                </a:lnTo>
                <a:lnTo>
                  <a:pt x="734" y="6068"/>
                </a:lnTo>
                <a:lnTo>
                  <a:pt x="631" y="5920"/>
                </a:lnTo>
                <a:lnTo>
                  <a:pt x="535" y="5766"/>
                </a:lnTo>
                <a:lnTo>
                  <a:pt x="446" y="5607"/>
                </a:lnTo>
                <a:lnTo>
                  <a:pt x="365" y="5443"/>
                </a:lnTo>
                <a:lnTo>
                  <a:pt x="291" y="5275"/>
                </a:lnTo>
                <a:lnTo>
                  <a:pt x="224" y="5102"/>
                </a:lnTo>
                <a:lnTo>
                  <a:pt x="166" y="4925"/>
                </a:lnTo>
                <a:lnTo>
                  <a:pt x="116" y="4746"/>
                </a:lnTo>
                <a:lnTo>
                  <a:pt x="75" y="4562"/>
                </a:lnTo>
                <a:lnTo>
                  <a:pt x="42" y="4375"/>
                </a:lnTo>
                <a:lnTo>
                  <a:pt x="19" y="4184"/>
                </a:lnTo>
                <a:lnTo>
                  <a:pt x="5" y="3992"/>
                </a:lnTo>
                <a:lnTo>
                  <a:pt x="0" y="3796"/>
                </a:lnTo>
                <a:lnTo>
                  <a:pt x="5" y="3601"/>
                </a:lnTo>
                <a:lnTo>
                  <a:pt x="19" y="3409"/>
                </a:lnTo>
                <a:lnTo>
                  <a:pt x="42" y="3218"/>
                </a:lnTo>
                <a:lnTo>
                  <a:pt x="75" y="3031"/>
                </a:lnTo>
                <a:lnTo>
                  <a:pt x="116" y="2847"/>
                </a:lnTo>
                <a:lnTo>
                  <a:pt x="166" y="2668"/>
                </a:lnTo>
                <a:lnTo>
                  <a:pt x="224" y="2491"/>
                </a:lnTo>
                <a:lnTo>
                  <a:pt x="291" y="2318"/>
                </a:lnTo>
                <a:lnTo>
                  <a:pt x="365" y="2150"/>
                </a:lnTo>
                <a:lnTo>
                  <a:pt x="446" y="1986"/>
                </a:lnTo>
                <a:lnTo>
                  <a:pt x="535" y="1827"/>
                </a:lnTo>
                <a:lnTo>
                  <a:pt x="631" y="1673"/>
                </a:lnTo>
                <a:lnTo>
                  <a:pt x="734" y="1525"/>
                </a:lnTo>
                <a:lnTo>
                  <a:pt x="844" y="1381"/>
                </a:lnTo>
                <a:lnTo>
                  <a:pt x="961" y="1244"/>
                </a:lnTo>
                <a:lnTo>
                  <a:pt x="1082" y="1112"/>
                </a:lnTo>
                <a:lnTo>
                  <a:pt x="1211" y="986"/>
                </a:lnTo>
                <a:lnTo>
                  <a:pt x="1345" y="867"/>
                </a:lnTo>
                <a:lnTo>
                  <a:pt x="1485" y="754"/>
                </a:lnTo>
                <a:lnTo>
                  <a:pt x="1630" y="648"/>
                </a:lnTo>
                <a:lnTo>
                  <a:pt x="1780" y="549"/>
                </a:lnTo>
                <a:lnTo>
                  <a:pt x="1935" y="458"/>
                </a:lnTo>
                <a:lnTo>
                  <a:pt x="2093" y="374"/>
                </a:lnTo>
                <a:lnTo>
                  <a:pt x="2257" y="298"/>
                </a:lnTo>
                <a:lnTo>
                  <a:pt x="2425" y="230"/>
                </a:lnTo>
                <a:lnTo>
                  <a:pt x="2597" y="170"/>
                </a:lnTo>
                <a:lnTo>
                  <a:pt x="2773" y="119"/>
                </a:lnTo>
                <a:lnTo>
                  <a:pt x="2952" y="76"/>
                </a:lnTo>
                <a:lnTo>
                  <a:pt x="3134" y="43"/>
                </a:lnTo>
                <a:lnTo>
                  <a:pt x="3318" y="19"/>
                </a:lnTo>
                <a:lnTo>
                  <a:pt x="3507" y="5"/>
                </a:lnTo>
                <a:lnTo>
                  <a:pt x="3696" y="0"/>
                </a:lnTo>
                <a:close/>
              </a:path>
            </a:pathLst>
          </a:custGeom>
          <a:gradFill>
            <a:gsLst>
              <a:gs pos="58000">
                <a:srgbClr val="0F3857">
                  <a:alpha val="65000"/>
                </a:srgbClr>
              </a:gs>
              <a:gs pos="100000">
                <a:srgbClr val="165584">
                  <a:alpha val="15000"/>
                </a:srgbClr>
              </a:gs>
            </a:gsLst>
            <a:path path="circle">
              <a:fillToRect l="50000" t="50000" r="50000" b="50000"/>
            </a:path>
          </a:gra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Rectangle 46">
            <a:extLst>
              <a:ext uri="{FF2B5EF4-FFF2-40B4-BE49-F238E27FC236}">
                <a16:creationId xmlns:a16="http://schemas.microsoft.com/office/drawing/2014/main" id="{4BB6C816-A598-44AF-8DA8-9919C0F5C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518" y="1453266"/>
            <a:ext cx="1109663" cy="814388"/>
          </a:xfrm>
          <a:prstGeom prst="roundRect">
            <a:avLst>
              <a:gd name="adj" fmla="val 10679"/>
            </a:avLst>
          </a:prstGeom>
          <a:solidFill>
            <a:schemeClr val="accent4">
              <a:lumMod val="75000"/>
              <a:alpha val="30000"/>
            </a:schemeClr>
          </a:solidFill>
          <a:ln w="25400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Rectangle 47">
            <a:extLst>
              <a:ext uri="{FF2B5EF4-FFF2-40B4-BE49-F238E27FC236}">
                <a16:creationId xmlns:a16="http://schemas.microsoft.com/office/drawing/2014/main" id="{1701B0BC-32A5-4EFD-BE5F-DDD61B9FB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768" y="1453266"/>
            <a:ext cx="1109663" cy="814388"/>
          </a:xfrm>
          <a:prstGeom prst="roundRect">
            <a:avLst>
              <a:gd name="adj" fmla="val 9182"/>
            </a:avLst>
          </a:prstGeom>
          <a:solidFill>
            <a:schemeClr val="accent4">
              <a:lumMod val="75000"/>
              <a:alpha val="30000"/>
            </a:schemeClr>
          </a:solidFill>
          <a:ln w="25400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ectangle 48">
            <a:extLst>
              <a:ext uri="{FF2B5EF4-FFF2-40B4-BE49-F238E27FC236}">
                <a16:creationId xmlns:a16="http://schemas.microsoft.com/office/drawing/2014/main" id="{65B8D157-69B9-4A6B-914A-0C7088DF9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543" y="1453266"/>
            <a:ext cx="1108075" cy="814388"/>
          </a:xfrm>
          <a:prstGeom prst="roundRect">
            <a:avLst>
              <a:gd name="adj" fmla="val 10679"/>
            </a:avLst>
          </a:prstGeom>
          <a:solidFill>
            <a:schemeClr val="accent4">
              <a:lumMod val="75000"/>
              <a:alpha val="30000"/>
            </a:schemeClr>
          </a:solidFill>
          <a:ln w="25400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861AC607-FEAB-4846-98F3-EA8B8019A00D}"/>
              </a:ext>
            </a:extLst>
          </p:cNvPr>
          <p:cNvGrpSpPr/>
          <p:nvPr/>
        </p:nvGrpSpPr>
        <p:grpSpPr>
          <a:xfrm>
            <a:off x="4636792" y="1577091"/>
            <a:ext cx="530225" cy="538163"/>
            <a:chOff x="4581525" y="1711325"/>
            <a:chExt cx="530225" cy="538163"/>
          </a:xfrm>
        </p:grpSpPr>
        <p:sp>
          <p:nvSpPr>
            <p:cNvPr id="325" name="Freeform 301">
              <a:extLst>
                <a:ext uri="{FF2B5EF4-FFF2-40B4-BE49-F238E27FC236}">
                  <a16:creationId xmlns:a16="http://schemas.microsoft.com/office/drawing/2014/main" id="{55141503-20B0-48B3-9BF9-FC7B35AE1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1716088"/>
              <a:ext cx="204788" cy="273050"/>
            </a:xfrm>
            <a:custGeom>
              <a:avLst/>
              <a:gdLst>
                <a:gd name="T0" fmla="*/ 388 w 388"/>
                <a:gd name="T1" fmla="*/ 515 h 515"/>
                <a:gd name="T2" fmla="*/ 0 w 388"/>
                <a:gd name="T3" fmla="*/ 515 h 515"/>
                <a:gd name="T4" fmla="*/ 1 w 388"/>
                <a:gd name="T5" fmla="*/ 453 h 515"/>
                <a:gd name="T6" fmla="*/ 4 w 388"/>
                <a:gd name="T7" fmla="*/ 394 h 515"/>
                <a:gd name="T8" fmla="*/ 9 w 388"/>
                <a:gd name="T9" fmla="*/ 341 h 515"/>
                <a:gd name="T10" fmla="*/ 17 w 388"/>
                <a:gd name="T11" fmla="*/ 289 h 515"/>
                <a:gd name="T12" fmla="*/ 26 w 388"/>
                <a:gd name="T13" fmla="*/ 243 h 515"/>
                <a:gd name="T14" fmla="*/ 36 w 388"/>
                <a:gd name="T15" fmla="*/ 201 h 515"/>
                <a:gd name="T16" fmla="*/ 48 w 388"/>
                <a:gd name="T17" fmla="*/ 164 h 515"/>
                <a:gd name="T18" fmla="*/ 60 w 388"/>
                <a:gd name="T19" fmla="*/ 129 h 515"/>
                <a:gd name="T20" fmla="*/ 74 w 388"/>
                <a:gd name="T21" fmla="*/ 98 h 515"/>
                <a:gd name="T22" fmla="*/ 90 w 388"/>
                <a:gd name="T23" fmla="*/ 73 h 515"/>
                <a:gd name="T24" fmla="*/ 107 w 388"/>
                <a:gd name="T25" fmla="*/ 51 h 515"/>
                <a:gd name="T26" fmla="*/ 123 w 388"/>
                <a:gd name="T27" fmla="*/ 32 h 515"/>
                <a:gd name="T28" fmla="*/ 141 w 388"/>
                <a:gd name="T29" fmla="*/ 18 h 515"/>
                <a:gd name="T30" fmla="*/ 158 w 388"/>
                <a:gd name="T31" fmla="*/ 9 h 515"/>
                <a:gd name="T32" fmla="*/ 176 w 388"/>
                <a:gd name="T33" fmla="*/ 2 h 515"/>
                <a:gd name="T34" fmla="*/ 195 w 388"/>
                <a:gd name="T35" fmla="*/ 0 h 515"/>
                <a:gd name="T36" fmla="*/ 213 w 388"/>
                <a:gd name="T37" fmla="*/ 2 h 515"/>
                <a:gd name="T38" fmla="*/ 231 w 388"/>
                <a:gd name="T39" fmla="*/ 9 h 515"/>
                <a:gd name="T40" fmla="*/ 249 w 388"/>
                <a:gd name="T41" fmla="*/ 19 h 515"/>
                <a:gd name="T42" fmla="*/ 265 w 388"/>
                <a:gd name="T43" fmla="*/ 33 h 515"/>
                <a:gd name="T44" fmla="*/ 282 w 388"/>
                <a:gd name="T45" fmla="*/ 51 h 515"/>
                <a:gd name="T46" fmla="*/ 299 w 388"/>
                <a:gd name="T47" fmla="*/ 73 h 515"/>
                <a:gd name="T48" fmla="*/ 314 w 388"/>
                <a:gd name="T49" fmla="*/ 98 h 515"/>
                <a:gd name="T50" fmla="*/ 328 w 388"/>
                <a:gd name="T51" fmla="*/ 129 h 515"/>
                <a:gd name="T52" fmla="*/ 341 w 388"/>
                <a:gd name="T53" fmla="*/ 164 h 515"/>
                <a:gd name="T54" fmla="*/ 353 w 388"/>
                <a:gd name="T55" fmla="*/ 201 h 515"/>
                <a:gd name="T56" fmla="*/ 363 w 388"/>
                <a:gd name="T57" fmla="*/ 243 h 515"/>
                <a:gd name="T58" fmla="*/ 372 w 388"/>
                <a:gd name="T59" fmla="*/ 289 h 515"/>
                <a:gd name="T60" fmla="*/ 379 w 388"/>
                <a:gd name="T61" fmla="*/ 341 h 515"/>
                <a:gd name="T62" fmla="*/ 385 w 388"/>
                <a:gd name="T63" fmla="*/ 394 h 515"/>
                <a:gd name="T64" fmla="*/ 388 w 388"/>
                <a:gd name="T65" fmla="*/ 453 h 515"/>
                <a:gd name="T66" fmla="*/ 388 w 388"/>
                <a:gd name="T6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515">
                  <a:moveTo>
                    <a:pt x="388" y="515"/>
                  </a:moveTo>
                  <a:lnTo>
                    <a:pt x="0" y="515"/>
                  </a:lnTo>
                  <a:lnTo>
                    <a:pt x="1" y="453"/>
                  </a:lnTo>
                  <a:lnTo>
                    <a:pt x="4" y="394"/>
                  </a:lnTo>
                  <a:lnTo>
                    <a:pt x="9" y="341"/>
                  </a:lnTo>
                  <a:lnTo>
                    <a:pt x="17" y="289"/>
                  </a:lnTo>
                  <a:lnTo>
                    <a:pt x="26" y="243"/>
                  </a:lnTo>
                  <a:lnTo>
                    <a:pt x="36" y="201"/>
                  </a:lnTo>
                  <a:lnTo>
                    <a:pt x="48" y="164"/>
                  </a:lnTo>
                  <a:lnTo>
                    <a:pt x="60" y="129"/>
                  </a:lnTo>
                  <a:lnTo>
                    <a:pt x="74" y="98"/>
                  </a:lnTo>
                  <a:lnTo>
                    <a:pt x="90" y="73"/>
                  </a:lnTo>
                  <a:lnTo>
                    <a:pt x="107" y="51"/>
                  </a:lnTo>
                  <a:lnTo>
                    <a:pt x="123" y="32"/>
                  </a:lnTo>
                  <a:lnTo>
                    <a:pt x="141" y="18"/>
                  </a:lnTo>
                  <a:lnTo>
                    <a:pt x="158" y="9"/>
                  </a:lnTo>
                  <a:lnTo>
                    <a:pt x="176" y="2"/>
                  </a:lnTo>
                  <a:lnTo>
                    <a:pt x="195" y="0"/>
                  </a:lnTo>
                  <a:lnTo>
                    <a:pt x="213" y="2"/>
                  </a:lnTo>
                  <a:lnTo>
                    <a:pt x="231" y="9"/>
                  </a:lnTo>
                  <a:lnTo>
                    <a:pt x="249" y="19"/>
                  </a:lnTo>
                  <a:lnTo>
                    <a:pt x="265" y="33"/>
                  </a:lnTo>
                  <a:lnTo>
                    <a:pt x="282" y="51"/>
                  </a:lnTo>
                  <a:lnTo>
                    <a:pt x="299" y="73"/>
                  </a:lnTo>
                  <a:lnTo>
                    <a:pt x="314" y="98"/>
                  </a:lnTo>
                  <a:lnTo>
                    <a:pt x="328" y="129"/>
                  </a:lnTo>
                  <a:lnTo>
                    <a:pt x="341" y="164"/>
                  </a:lnTo>
                  <a:lnTo>
                    <a:pt x="353" y="201"/>
                  </a:lnTo>
                  <a:lnTo>
                    <a:pt x="363" y="243"/>
                  </a:lnTo>
                  <a:lnTo>
                    <a:pt x="372" y="289"/>
                  </a:lnTo>
                  <a:lnTo>
                    <a:pt x="379" y="341"/>
                  </a:lnTo>
                  <a:lnTo>
                    <a:pt x="385" y="394"/>
                  </a:lnTo>
                  <a:lnTo>
                    <a:pt x="388" y="453"/>
                  </a:lnTo>
                  <a:lnTo>
                    <a:pt x="388" y="5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302">
              <a:extLst>
                <a:ext uri="{FF2B5EF4-FFF2-40B4-BE49-F238E27FC236}">
                  <a16:creationId xmlns:a16="http://schemas.microsoft.com/office/drawing/2014/main" id="{2D7DE3B4-4020-42AD-98BD-AE14B9C0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38" y="1989138"/>
              <a:ext cx="206375" cy="255588"/>
            </a:xfrm>
            <a:custGeom>
              <a:avLst/>
              <a:gdLst>
                <a:gd name="T0" fmla="*/ 390 w 390"/>
                <a:gd name="T1" fmla="*/ 0 h 484"/>
                <a:gd name="T2" fmla="*/ 0 w 390"/>
                <a:gd name="T3" fmla="*/ 0 h 484"/>
                <a:gd name="T4" fmla="*/ 1 w 390"/>
                <a:gd name="T5" fmla="*/ 59 h 484"/>
                <a:gd name="T6" fmla="*/ 5 w 390"/>
                <a:gd name="T7" fmla="*/ 114 h 484"/>
                <a:gd name="T8" fmla="*/ 10 w 390"/>
                <a:gd name="T9" fmla="*/ 165 h 484"/>
                <a:gd name="T10" fmla="*/ 17 w 390"/>
                <a:gd name="T11" fmla="*/ 213 h 484"/>
                <a:gd name="T12" fmla="*/ 26 w 390"/>
                <a:gd name="T13" fmla="*/ 256 h 484"/>
                <a:gd name="T14" fmla="*/ 36 w 390"/>
                <a:gd name="T15" fmla="*/ 296 h 484"/>
                <a:gd name="T16" fmla="*/ 49 w 390"/>
                <a:gd name="T17" fmla="*/ 332 h 484"/>
                <a:gd name="T18" fmla="*/ 61 w 390"/>
                <a:gd name="T19" fmla="*/ 364 h 484"/>
                <a:gd name="T20" fmla="*/ 76 w 390"/>
                <a:gd name="T21" fmla="*/ 392 h 484"/>
                <a:gd name="T22" fmla="*/ 91 w 390"/>
                <a:gd name="T23" fmla="*/ 416 h 484"/>
                <a:gd name="T24" fmla="*/ 106 w 390"/>
                <a:gd name="T25" fmla="*/ 437 h 484"/>
                <a:gd name="T26" fmla="*/ 123 w 390"/>
                <a:gd name="T27" fmla="*/ 455 h 484"/>
                <a:gd name="T28" fmla="*/ 141 w 390"/>
                <a:gd name="T29" fmla="*/ 468 h 484"/>
                <a:gd name="T30" fmla="*/ 159 w 390"/>
                <a:gd name="T31" fmla="*/ 477 h 484"/>
                <a:gd name="T32" fmla="*/ 177 w 390"/>
                <a:gd name="T33" fmla="*/ 483 h 484"/>
                <a:gd name="T34" fmla="*/ 195 w 390"/>
                <a:gd name="T35" fmla="*/ 484 h 484"/>
                <a:gd name="T36" fmla="*/ 213 w 390"/>
                <a:gd name="T37" fmla="*/ 483 h 484"/>
                <a:gd name="T38" fmla="*/ 231 w 390"/>
                <a:gd name="T39" fmla="*/ 477 h 484"/>
                <a:gd name="T40" fmla="*/ 249 w 390"/>
                <a:gd name="T41" fmla="*/ 468 h 484"/>
                <a:gd name="T42" fmla="*/ 266 w 390"/>
                <a:gd name="T43" fmla="*/ 455 h 484"/>
                <a:gd name="T44" fmla="*/ 283 w 390"/>
                <a:gd name="T45" fmla="*/ 437 h 484"/>
                <a:gd name="T46" fmla="*/ 299 w 390"/>
                <a:gd name="T47" fmla="*/ 416 h 484"/>
                <a:gd name="T48" fmla="*/ 314 w 390"/>
                <a:gd name="T49" fmla="*/ 392 h 484"/>
                <a:gd name="T50" fmla="*/ 328 w 390"/>
                <a:gd name="T51" fmla="*/ 364 h 484"/>
                <a:gd name="T52" fmla="*/ 342 w 390"/>
                <a:gd name="T53" fmla="*/ 332 h 484"/>
                <a:gd name="T54" fmla="*/ 354 w 390"/>
                <a:gd name="T55" fmla="*/ 296 h 484"/>
                <a:gd name="T56" fmla="*/ 364 w 390"/>
                <a:gd name="T57" fmla="*/ 256 h 484"/>
                <a:gd name="T58" fmla="*/ 373 w 390"/>
                <a:gd name="T59" fmla="*/ 213 h 484"/>
                <a:gd name="T60" fmla="*/ 379 w 390"/>
                <a:gd name="T61" fmla="*/ 165 h 484"/>
                <a:gd name="T62" fmla="*/ 384 w 390"/>
                <a:gd name="T63" fmla="*/ 114 h 484"/>
                <a:gd name="T64" fmla="*/ 388 w 390"/>
                <a:gd name="T65" fmla="*/ 59 h 484"/>
                <a:gd name="T66" fmla="*/ 390 w 390"/>
                <a:gd name="T6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0" h="484">
                  <a:moveTo>
                    <a:pt x="390" y="0"/>
                  </a:moveTo>
                  <a:lnTo>
                    <a:pt x="0" y="0"/>
                  </a:lnTo>
                  <a:lnTo>
                    <a:pt x="1" y="59"/>
                  </a:lnTo>
                  <a:lnTo>
                    <a:pt x="5" y="114"/>
                  </a:lnTo>
                  <a:lnTo>
                    <a:pt x="10" y="165"/>
                  </a:lnTo>
                  <a:lnTo>
                    <a:pt x="17" y="213"/>
                  </a:lnTo>
                  <a:lnTo>
                    <a:pt x="26" y="256"/>
                  </a:lnTo>
                  <a:lnTo>
                    <a:pt x="36" y="296"/>
                  </a:lnTo>
                  <a:lnTo>
                    <a:pt x="49" y="332"/>
                  </a:lnTo>
                  <a:lnTo>
                    <a:pt x="61" y="364"/>
                  </a:lnTo>
                  <a:lnTo>
                    <a:pt x="76" y="392"/>
                  </a:lnTo>
                  <a:lnTo>
                    <a:pt x="91" y="416"/>
                  </a:lnTo>
                  <a:lnTo>
                    <a:pt x="106" y="437"/>
                  </a:lnTo>
                  <a:lnTo>
                    <a:pt x="123" y="455"/>
                  </a:lnTo>
                  <a:lnTo>
                    <a:pt x="141" y="468"/>
                  </a:lnTo>
                  <a:lnTo>
                    <a:pt x="159" y="477"/>
                  </a:lnTo>
                  <a:lnTo>
                    <a:pt x="177" y="483"/>
                  </a:lnTo>
                  <a:lnTo>
                    <a:pt x="195" y="484"/>
                  </a:lnTo>
                  <a:lnTo>
                    <a:pt x="213" y="483"/>
                  </a:lnTo>
                  <a:lnTo>
                    <a:pt x="231" y="477"/>
                  </a:lnTo>
                  <a:lnTo>
                    <a:pt x="249" y="468"/>
                  </a:lnTo>
                  <a:lnTo>
                    <a:pt x="266" y="455"/>
                  </a:lnTo>
                  <a:lnTo>
                    <a:pt x="283" y="437"/>
                  </a:lnTo>
                  <a:lnTo>
                    <a:pt x="299" y="416"/>
                  </a:lnTo>
                  <a:lnTo>
                    <a:pt x="314" y="392"/>
                  </a:lnTo>
                  <a:lnTo>
                    <a:pt x="328" y="364"/>
                  </a:lnTo>
                  <a:lnTo>
                    <a:pt x="342" y="332"/>
                  </a:lnTo>
                  <a:lnTo>
                    <a:pt x="354" y="296"/>
                  </a:lnTo>
                  <a:lnTo>
                    <a:pt x="364" y="256"/>
                  </a:lnTo>
                  <a:lnTo>
                    <a:pt x="373" y="213"/>
                  </a:lnTo>
                  <a:lnTo>
                    <a:pt x="379" y="165"/>
                  </a:lnTo>
                  <a:lnTo>
                    <a:pt x="384" y="114"/>
                  </a:lnTo>
                  <a:lnTo>
                    <a:pt x="388" y="59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303">
              <a:extLst>
                <a:ext uri="{FF2B5EF4-FFF2-40B4-BE49-F238E27FC236}">
                  <a16:creationId xmlns:a16="http://schemas.microsoft.com/office/drawing/2014/main" id="{A54865B4-5E56-46E5-84B0-C68742BC9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1909763"/>
              <a:ext cx="512763" cy="157163"/>
            </a:xfrm>
            <a:custGeom>
              <a:avLst/>
              <a:gdLst>
                <a:gd name="T0" fmla="*/ 0 w 969"/>
                <a:gd name="T1" fmla="*/ 135 h 298"/>
                <a:gd name="T2" fmla="*/ 16 w 969"/>
                <a:gd name="T3" fmla="*/ 116 h 298"/>
                <a:gd name="T4" fmla="*/ 31 w 969"/>
                <a:gd name="T5" fmla="*/ 98 h 298"/>
                <a:gd name="T6" fmla="*/ 48 w 969"/>
                <a:gd name="T7" fmla="*/ 83 h 298"/>
                <a:gd name="T8" fmla="*/ 63 w 969"/>
                <a:gd name="T9" fmla="*/ 69 h 298"/>
                <a:gd name="T10" fmla="*/ 79 w 969"/>
                <a:gd name="T11" fmla="*/ 56 h 298"/>
                <a:gd name="T12" fmla="*/ 95 w 969"/>
                <a:gd name="T13" fmla="*/ 44 h 298"/>
                <a:gd name="T14" fmla="*/ 111 w 969"/>
                <a:gd name="T15" fmla="*/ 34 h 298"/>
                <a:gd name="T16" fmla="*/ 126 w 969"/>
                <a:gd name="T17" fmla="*/ 25 h 298"/>
                <a:gd name="T18" fmla="*/ 141 w 969"/>
                <a:gd name="T19" fmla="*/ 19 h 298"/>
                <a:gd name="T20" fmla="*/ 158 w 969"/>
                <a:gd name="T21" fmla="*/ 12 h 298"/>
                <a:gd name="T22" fmla="*/ 173 w 969"/>
                <a:gd name="T23" fmla="*/ 7 h 298"/>
                <a:gd name="T24" fmla="*/ 189 w 969"/>
                <a:gd name="T25" fmla="*/ 3 h 298"/>
                <a:gd name="T26" fmla="*/ 205 w 969"/>
                <a:gd name="T27" fmla="*/ 1 h 298"/>
                <a:gd name="T28" fmla="*/ 221 w 969"/>
                <a:gd name="T29" fmla="*/ 0 h 298"/>
                <a:gd name="T30" fmla="*/ 236 w 969"/>
                <a:gd name="T31" fmla="*/ 0 h 298"/>
                <a:gd name="T32" fmla="*/ 252 w 969"/>
                <a:gd name="T33" fmla="*/ 0 h 298"/>
                <a:gd name="T34" fmla="*/ 277 w 969"/>
                <a:gd name="T35" fmla="*/ 2 h 298"/>
                <a:gd name="T36" fmla="*/ 302 w 969"/>
                <a:gd name="T37" fmla="*/ 9 h 298"/>
                <a:gd name="T38" fmla="*/ 326 w 969"/>
                <a:gd name="T39" fmla="*/ 16 h 298"/>
                <a:gd name="T40" fmla="*/ 349 w 969"/>
                <a:gd name="T41" fmla="*/ 28 h 298"/>
                <a:gd name="T42" fmla="*/ 371 w 969"/>
                <a:gd name="T43" fmla="*/ 41 h 298"/>
                <a:gd name="T44" fmla="*/ 394 w 969"/>
                <a:gd name="T45" fmla="*/ 55 h 298"/>
                <a:gd name="T46" fmla="*/ 414 w 969"/>
                <a:gd name="T47" fmla="*/ 70 h 298"/>
                <a:gd name="T48" fmla="*/ 436 w 969"/>
                <a:gd name="T49" fmla="*/ 87 h 298"/>
                <a:gd name="T50" fmla="*/ 476 w 969"/>
                <a:gd name="T51" fmla="*/ 123 h 298"/>
                <a:gd name="T52" fmla="*/ 517 w 969"/>
                <a:gd name="T53" fmla="*/ 161 h 298"/>
                <a:gd name="T54" fmla="*/ 555 w 969"/>
                <a:gd name="T55" fmla="*/ 198 h 298"/>
                <a:gd name="T56" fmla="*/ 595 w 969"/>
                <a:gd name="T57" fmla="*/ 232 h 298"/>
                <a:gd name="T58" fmla="*/ 614 w 969"/>
                <a:gd name="T59" fmla="*/ 247 h 298"/>
                <a:gd name="T60" fmla="*/ 635 w 969"/>
                <a:gd name="T61" fmla="*/ 261 h 298"/>
                <a:gd name="T62" fmla="*/ 655 w 969"/>
                <a:gd name="T63" fmla="*/ 274 h 298"/>
                <a:gd name="T64" fmla="*/ 676 w 969"/>
                <a:gd name="T65" fmla="*/ 283 h 298"/>
                <a:gd name="T66" fmla="*/ 696 w 969"/>
                <a:gd name="T67" fmla="*/ 291 h 298"/>
                <a:gd name="T68" fmla="*/ 718 w 969"/>
                <a:gd name="T69" fmla="*/ 296 h 298"/>
                <a:gd name="T70" fmla="*/ 740 w 969"/>
                <a:gd name="T71" fmla="*/ 298 h 298"/>
                <a:gd name="T72" fmla="*/ 762 w 969"/>
                <a:gd name="T73" fmla="*/ 298 h 298"/>
                <a:gd name="T74" fmla="*/ 785 w 969"/>
                <a:gd name="T75" fmla="*/ 293 h 298"/>
                <a:gd name="T76" fmla="*/ 809 w 969"/>
                <a:gd name="T77" fmla="*/ 285 h 298"/>
                <a:gd name="T78" fmla="*/ 833 w 969"/>
                <a:gd name="T79" fmla="*/ 274 h 298"/>
                <a:gd name="T80" fmla="*/ 859 w 969"/>
                <a:gd name="T81" fmla="*/ 257 h 298"/>
                <a:gd name="T82" fmla="*/ 885 w 969"/>
                <a:gd name="T83" fmla="*/ 237 h 298"/>
                <a:gd name="T84" fmla="*/ 911 w 969"/>
                <a:gd name="T85" fmla="*/ 211 h 298"/>
                <a:gd name="T86" fmla="*/ 940 w 969"/>
                <a:gd name="T87" fmla="*/ 182 h 298"/>
                <a:gd name="T88" fmla="*/ 969 w 969"/>
                <a:gd name="T89" fmla="*/ 146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69" h="298">
                  <a:moveTo>
                    <a:pt x="0" y="135"/>
                  </a:moveTo>
                  <a:lnTo>
                    <a:pt x="16" y="116"/>
                  </a:lnTo>
                  <a:lnTo>
                    <a:pt x="31" y="98"/>
                  </a:lnTo>
                  <a:lnTo>
                    <a:pt x="48" y="83"/>
                  </a:lnTo>
                  <a:lnTo>
                    <a:pt x="63" y="69"/>
                  </a:lnTo>
                  <a:lnTo>
                    <a:pt x="79" y="56"/>
                  </a:lnTo>
                  <a:lnTo>
                    <a:pt x="95" y="44"/>
                  </a:lnTo>
                  <a:lnTo>
                    <a:pt x="111" y="34"/>
                  </a:lnTo>
                  <a:lnTo>
                    <a:pt x="126" y="25"/>
                  </a:lnTo>
                  <a:lnTo>
                    <a:pt x="141" y="19"/>
                  </a:lnTo>
                  <a:lnTo>
                    <a:pt x="158" y="12"/>
                  </a:lnTo>
                  <a:lnTo>
                    <a:pt x="173" y="7"/>
                  </a:lnTo>
                  <a:lnTo>
                    <a:pt x="189" y="3"/>
                  </a:lnTo>
                  <a:lnTo>
                    <a:pt x="205" y="1"/>
                  </a:lnTo>
                  <a:lnTo>
                    <a:pt x="221" y="0"/>
                  </a:lnTo>
                  <a:lnTo>
                    <a:pt x="236" y="0"/>
                  </a:lnTo>
                  <a:lnTo>
                    <a:pt x="252" y="0"/>
                  </a:lnTo>
                  <a:lnTo>
                    <a:pt x="277" y="2"/>
                  </a:lnTo>
                  <a:lnTo>
                    <a:pt x="302" y="9"/>
                  </a:lnTo>
                  <a:lnTo>
                    <a:pt x="326" y="16"/>
                  </a:lnTo>
                  <a:lnTo>
                    <a:pt x="349" y="28"/>
                  </a:lnTo>
                  <a:lnTo>
                    <a:pt x="371" y="41"/>
                  </a:lnTo>
                  <a:lnTo>
                    <a:pt x="394" y="55"/>
                  </a:lnTo>
                  <a:lnTo>
                    <a:pt x="414" y="70"/>
                  </a:lnTo>
                  <a:lnTo>
                    <a:pt x="436" y="87"/>
                  </a:lnTo>
                  <a:lnTo>
                    <a:pt x="476" y="123"/>
                  </a:lnTo>
                  <a:lnTo>
                    <a:pt x="517" y="161"/>
                  </a:lnTo>
                  <a:lnTo>
                    <a:pt x="555" y="198"/>
                  </a:lnTo>
                  <a:lnTo>
                    <a:pt x="595" y="232"/>
                  </a:lnTo>
                  <a:lnTo>
                    <a:pt x="614" y="247"/>
                  </a:lnTo>
                  <a:lnTo>
                    <a:pt x="635" y="261"/>
                  </a:lnTo>
                  <a:lnTo>
                    <a:pt x="655" y="274"/>
                  </a:lnTo>
                  <a:lnTo>
                    <a:pt x="676" y="283"/>
                  </a:lnTo>
                  <a:lnTo>
                    <a:pt x="696" y="291"/>
                  </a:lnTo>
                  <a:lnTo>
                    <a:pt x="718" y="296"/>
                  </a:lnTo>
                  <a:lnTo>
                    <a:pt x="740" y="298"/>
                  </a:lnTo>
                  <a:lnTo>
                    <a:pt x="762" y="298"/>
                  </a:lnTo>
                  <a:lnTo>
                    <a:pt x="785" y="293"/>
                  </a:lnTo>
                  <a:lnTo>
                    <a:pt x="809" y="285"/>
                  </a:lnTo>
                  <a:lnTo>
                    <a:pt x="833" y="274"/>
                  </a:lnTo>
                  <a:lnTo>
                    <a:pt x="859" y="257"/>
                  </a:lnTo>
                  <a:lnTo>
                    <a:pt x="885" y="237"/>
                  </a:lnTo>
                  <a:lnTo>
                    <a:pt x="911" y="211"/>
                  </a:lnTo>
                  <a:lnTo>
                    <a:pt x="940" y="182"/>
                  </a:lnTo>
                  <a:lnTo>
                    <a:pt x="969" y="146"/>
                  </a:lnTo>
                </a:path>
              </a:pathLst>
            </a:custGeom>
            <a:noFill/>
            <a:ln w="25400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46463F67-6B75-4BF8-B1D4-029B9F50046F}"/>
                </a:ext>
              </a:extLst>
            </p:cNvPr>
            <p:cNvGrpSpPr/>
            <p:nvPr/>
          </p:nvGrpSpPr>
          <p:grpSpPr>
            <a:xfrm>
              <a:off x="4581525" y="1711325"/>
              <a:ext cx="530225" cy="538163"/>
              <a:chOff x="4581525" y="1711325"/>
              <a:chExt cx="530225" cy="538163"/>
            </a:xfrm>
          </p:grpSpPr>
          <p:sp>
            <p:nvSpPr>
              <p:cNvPr id="329" name="Line 299">
                <a:extLst>
                  <a:ext uri="{FF2B5EF4-FFF2-40B4-BE49-F238E27FC236}">
                    <a16:creationId xmlns:a16="http://schemas.microsoft.com/office/drawing/2014/main" id="{0C2FACAB-A0DE-4489-8644-80F3155E1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1525" y="1711325"/>
                <a:ext cx="0" cy="538163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0" name="Line 300">
                <a:extLst>
                  <a:ext uri="{FF2B5EF4-FFF2-40B4-BE49-F238E27FC236}">
                    <a16:creationId xmlns:a16="http://schemas.microsoft.com/office/drawing/2014/main" id="{FD8FBC2F-ACFA-451D-9237-257DF1581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81525" y="1989138"/>
                <a:ext cx="530225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C276075F-AF8E-414E-8BCE-EFF3559A02F3}"/>
              </a:ext>
            </a:extLst>
          </p:cNvPr>
          <p:cNvGrpSpPr/>
          <p:nvPr/>
        </p:nvGrpSpPr>
        <p:grpSpPr>
          <a:xfrm>
            <a:off x="5919491" y="1580266"/>
            <a:ext cx="457200" cy="530225"/>
            <a:chOff x="5864225" y="1714500"/>
            <a:chExt cx="457200" cy="530225"/>
          </a:xfrm>
        </p:grpSpPr>
        <p:sp>
          <p:nvSpPr>
            <p:cNvPr id="332" name="Freeform 304">
              <a:extLst>
                <a:ext uri="{FF2B5EF4-FFF2-40B4-BE49-F238E27FC236}">
                  <a16:creationId xmlns:a16="http://schemas.microsoft.com/office/drawing/2014/main" id="{9A493F1B-F88B-4D0E-AFDF-BCD86C782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1824038"/>
              <a:ext cx="311150" cy="309563"/>
            </a:xfrm>
            <a:custGeom>
              <a:avLst/>
              <a:gdLst>
                <a:gd name="T0" fmla="*/ 323 w 587"/>
                <a:gd name="T1" fmla="*/ 1 h 587"/>
                <a:gd name="T2" fmla="*/ 367 w 587"/>
                <a:gd name="T3" fmla="*/ 9 h 587"/>
                <a:gd name="T4" fmla="*/ 408 w 587"/>
                <a:gd name="T5" fmla="*/ 23 h 587"/>
                <a:gd name="T6" fmla="*/ 446 w 587"/>
                <a:gd name="T7" fmla="*/ 42 h 587"/>
                <a:gd name="T8" fmla="*/ 481 w 587"/>
                <a:gd name="T9" fmla="*/ 67 h 587"/>
                <a:gd name="T10" fmla="*/ 511 w 587"/>
                <a:gd name="T11" fmla="*/ 96 h 587"/>
                <a:gd name="T12" fmla="*/ 537 w 587"/>
                <a:gd name="T13" fmla="*/ 130 h 587"/>
                <a:gd name="T14" fmla="*/ 558 w 587"/>
                <a:gd name="T15" fmla="*/ 167 h 587"/>
                <a:gd name="T16" fmla="*/ 574 w 587"/>
                <a:gd name="T17" fmla="*/ 206 h 587"/>
                <a:gd name="T18" fmla="*/ 583 w 587"/>
                <a:gd name="T19" fmla="*/ 249 h 587"/>
                <a:gd name="T20" fmla="*/ 587 w 587"/>
                <a:gd name="T21" fmla="*/ 294 h 587"/>
                <a:gd name="T22" fmla="*/ 583 w 587"/>
                <a:gd name="T23" fmla="*/ 339 h 587"/>
                <a:gd name="T24" fmla="*/ 574 w 587"/>
                <a:gd name="T25" fmla="*/ 381 h 587"/>
                <a:gd name="T26" fmla="*/ 558 w 587"/>
                <a:gd name="T27" fmla="*/ 421 h 587"/>
                <a:gd name="T28" fmla="*/ 537 w 587"/>
                <a:gd name="T29" fmla="*/ 458 h 587"/>
                <a:gd name="T30" fmla="*/ 511 w 587"/>
                <a:gd name="T31" fmla="*/ 491 h 587"/>
                <a:gd name="T32" fmla="*/ 481 w 587"/>
                <a:gd name="T33" fmla="*/ 521 h 587"/>
                <a:gd name="T34" fmla="*/ 446 w 587"/>
                <a:gd name="T35" fmla="*/ 545 h 587"/>
                <a:gd name="T36" fmla="*/ 408 w 587"/>
                <a:gd name="T37" fmla="*/ 564 h 587"/>
                <a:gd name="T38" fmla="*/ 367 w 587"/>
                <a:gd name="T39" fmla="*/ 578 h 587"/>
                <a:gd name="T40" fmla="*/ 323 w 587"/>
                <a:gd name="T41" fmla="*/ 586 h 587"/>
                <a:gd name="T42" fmla="*/ 278 w 587"/>
                <a:gd name="T43" fmla="*/ 587 h 587"/>
                <a:gd name="T44" fmla="*/ 235 w 587"/>
                <a:gd name="T45" fmla="*/ 581 h 587"/>
                <a:gd name="T46" fmla="*/ 192 w 587"/>
                <a:gd name="T47" fmla="*/ 569 h 587"/>
                <a:gd name="T48" fmla="*/ 154 w 587"/>
                <a:gd name="T49" fmla="*/ 551 h 587"/>
                <a:gd name="T50" fmla="*/ 118 w 587"/>
                <a:gd name="T51" fmla="*/ 528 h 587"/>
                <a:gd name="T52" fmla="*/ 86 w 587"/>
                <a:gd name="T53" fmla="*/ 501 h 587"/>
                <a:gd name="T54" fmla="*/ 59 w 587"/>
                <a:gd name="T55" fmla="*/ 469 h 587"/>
                <a:gd name="T56" fmla="*/ 36 w 587"/>
                <a:gd name="T57" fmla="*/ 433 h 587"/>
                <a:gd name="T58" fmla="*/ 18 w 587"/>
                <a:gd name="T59" fmla="*/ 395 h 587"/>
                <a:gd name="T60" fmla="*/ 7 w 587"/>
                <a:gd name="T61" fmla="*/ 353 h 587"/>
                <a:gd name="T62" fmla="*/ 0 w 587"/>
                <a:gd name="T63" fmla="*/ 309 h 587"/>
                <a:gd name="T64" fmla="*/ 1 w 587"/>
                <a:gd name="T65" fmla="*/ 263 h 587"/>
                <a:gd name="T66" fmla="*/ 9 w 587"/>
                <a:gd name="T67" fmla="*/ 221 h 587"/>
                <a:gd name="T68" fmla="*/ 23 w 587"/>
                <a:gd name="T69" fmla="*/ 180 h 587"/>
                <a:gd name="T70" fmla="*/ 42 w 587"/>
                <a:gd name="T71" fmla="*/ 141 h 587"/>
                <a:gd name="T72" fmla="*/ 67 w 587"/>
                <a:gd name="T73" fmla="*/ 107 h 587"/>
                <a:gd name="T74" fmla="*/ 96 w 587"/>
                <a:gd name="T75" fmla="*/ 76 h 587"/>
                <a:gd name="T76" fmla="*/ 130 w 587"/>
                <a:gd name="T77" fmla="*/ 50 h 587"/>
                <a:gd name="T78" fmla="*/ 167 w 587"/>
                <a:gd name="T79" fmla="*/ 30 h 587"/>
                <a:gd name="T80" fmla="*/ 206 w 587"/>
                <a:gd name="T81" fmla="*/ 13 h 587"/>
                <a:gd name="T82" fmla="*/ 249 w 587"/>
                <a:gd name="T83" fmla="*/ 4 h 587"/>
                <a:gd name="T84" fmla="*/ 294 w 587"/>
                <a:gd name="T85" fmla="*/ 0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7" h="587">
                  <a:moveTo>
                    <a:pt x="294" y="0"/>
                  </a:moveTo>
                  <a:lnTo>
                    <a:pt x="309" y="0"/>
                  </a:lnTo>
                  <a:lnTo>
                    <a:pt x="323" y="1"/>
                  </a:lnTo>
                  <a:lnTo>
                    <a:pt x="338" y="4"/>
                  </a:lnTo>
                  <a:lnTo>
                    <a:pt x="353" y="7"/>
                  </a:lnTo>
                  <a:lnTo>
                    <a:pt x="367" y="9"/>
                  </a:lnTo>
                  <a:lnTo>
                    <a:pt x="381" y="13"/>
                  </a:lnTo>
                  <a:lnTo>
                    <a:pt x="395" y="18"/>
                  </a:lnTo>
                  <a:lnTo>
                    <a:pt x="408" y="23"/>
                  </a:lnTo>
                  <a:lnTo>
                    <a:pt x="420" y="30"/>
                  </a:lnTo>
                  <a:lnTo>
                    <a:pt x="433" y="36"/>
                  </a:lnTo>
                  <a:lnTo>
                    <a:pt x="446" y="42"/>
                  </a:lnTo>
                  <a:lnTo>
                    <a:pt x="458" y="50"/>
                  </a:lnTo>
                  <a:lnTo>
                    <a:pt x="469" y="58"/>
                  </a:lnTo>
                  <a:lnTo>
                    <a:pt x="481" y="67"/>
                  </a:lnTo>
                  <a:lnTo>
                    <a:pt x="491" y="76"/>
                  </a:lnTo>
                  <a:lnTo>
                    <a:pt x="501" y="86"/>
                  </a:lnTo>
                  <a:lnTo>
                    <a:pt x="511" y="96"/>
                  </a:lnTo>
                  <a:lnTo>
                    <a:pt x="520" y="107"/>
                  </a:lnTo>
                  <a:lnTo>
                    <a:pt x="529" y="118"/>
                  </a:lnTo>
                  <a:lnTo>
                    <a:pt x="537" y="130"/>
                  </a:lnTo>
                  <a:lnTo>
                    <a:pt x="545" y="141"/>
                  </a:lnTo>
                  <a:lnTo>
                    <a:pt x="551" y="154"/>
                  </a:lnTo>
                  <a:lnTo>
                    <a:pt x="558" y="167"/>
                  </a:lnTo>
                  <a:lnTo>
                    <a:pt x="564" y="180"/>
                  </a:lnTo>
                  <a:lnTo>
                    <a:pt x="569" y="192"/>
                  </a:lnTo>
                  <a:lnTo>
                    <a:pt x="574" y="206"/>
                  </a:lnTo>
                  <a:lnTo>
                    <a:pt x="578" y="221"/>
                  </a:lnTo>
                  <a:lnTo>
                    <a:pt x="581" y="235"/>
                  </a:lnTo>
                  <a:lnTo>
                    <a:pt x="583" y="249"/>
                  </a:lnTo>
                  <a:lnTo>
                    <a:pt x="586" y="263"/>
                  </a:lnTo>
                  <a:lnTo>
                    <a:pt x="587" y="278"/>
                  </a:lnTo>
                  <a:lnTo>
                    <a:pt x="587" y="294"/>
                  </a:lnTo>
                  <a:lnTo>
                    <a:pt x="587" y="309"/>
                  </a:lnTo>
                  <a:lnTo>
                    <a:pt x="586" y="323"/>
                  </a:lnTo>
                  <a:lnTo>
                    <a:pt x="583" y="339"/>
                  </a:lnTo>
                  <a:lnTo>
                    <a:pt x="581" y="353"/>
                  </a:lnTo>
                  <a:lnTo>
                    <a:pt x="578" y="367"/>
                  </a:lnTo>
                  <a:lnTo>
                    <a:pt x="574" y="381"/>
                  </a:lnTo>
                  <a:lnTo>
                    <a:pt x="569" y="395"/>
                  </a:lnTo>
                  <a:lnTo>
                    <a:pt x="564" y="408"/>
                  </a:lnTo>
                  <a:lnTo>
                    <a:pt x="558" y="421"/>
                  </a:lnTo>
                  <a:lnTo>
                    <a:pt x="551" y="433"/>
                  </a:lnTo>
                  <a:lnTo>
                    <a:pt x="545" y="446"/>
                  </a:lnTo>
                  <a:lnTo>
                    <a:pt x="537" y="458"/>
                  </a:lnTo>
                  <a:lnTo>
                    <a:pt x="529" y="469"/>
                  </a:lnTo>
                  <a:lnTo>
                    <a:pt x="520" y="481"/>
                  </a:lnTo>
                  <a:lnTo>
                    <a:pt x="511" y="491"/>
                  </a:lnTo>
                  <a:lnTo>
                    <a:pt x="501" y="501"/>
                  </a:lnTo>
                  <a:lnTo>
                    <a:pt x="491" y="510"/>
                  </a:lnTo>
                  <a:lnTo>
                    <a:pt x="481" y="521"/>
                  </a:lnTo>
                  <a:lnTo>
                    <a:pt x="469" y="528"/>
                  </a:lnTo>
                  <a:lnTo>
                    <a:pt x="458" y="537"/>
                  </a:lnTo>
                  <a:lnTo>
                    <a:pt x="446" y="545"/>
                  </a:lnTo>
                  <a:lnTo>
                    <a:pt x="433" y="551"/>
                  </a:lnTo>
                  <a:lnTo>
                    <a:pt x="420" y="558"/>
                  </a:lnTo>
                  <a:lnTo>
                    <a:pt x="408" y="564"/>
                  </a:lnTo>
                  <a:lnTo>
                    <a:pt x="395" y="569"/>
                  </a:lnTo>
                  <a:lnTo>
                    <a:pt x="381" y="574"/>
                  </a:lnTo>
                  <a:lnTo>
                    <a:pt x="367" y="578"/>
                  </a:lnTo>
                  <a:lnTo>
                    <a:pt x="353" y="581"/>
                  </a:lnTo>
                  <a:lnTo>
                    <a:pt x="338" y="583"/>
                  </a:lnTo>
                  <a:lnTo>
                    <a:pt x="323" y="586"/>
                  </a:lnTo>
                  <a:lnTo>
                    <a:pt x="309" y="587"/>
                  </a:lnTo>
                  <a:lnTo>
                    <a:pt x="294" y="587"/>
                  </a:lnTo>
                  <a:lnTo>
                    <a:pt x="278" y="587"/>
                  </a:lnTo>
                  <a:lnTo>
                    <a:pt x="264" y="586"/>
                  </a:lnTo>
                  <a:lnTo>
                    <a:pt x="249" y="583"/>
                  </a:lnTo>
                  <a:lnTo>
                    <a:pt x="235" y="581"/>
                  </a:lnTo>
                  <a:lnTo>
                    <a:pt x="221" y="578"/>
                  </a:lnTo>
                  <a:lnTo>
                    <a:pt x="206" y="574"/>
                  </a:lnTo>
                  <a:lnTo>
                    <a:pt x="192" y="569"/>
                  </a:lnTo>
                  <a:lnTo>
                    <a:pt x="180" y="564"/>
                  </a:lnTo>
                  <a:lnTo>
                    <a:pt x="167" y="558"/>
                  </a:lnTo>
                  <a:lnTo>
                    <a:pt x="154" y="551"/>
                  </a:lnTo>
                  <a:lnTo>
                    <a:pt x="141" y="545"/>
                  </a:lnTo>
                  <a:lnTo>
                    <a:pt x="130" y="537"/>
                  </a:lnTo>
                  <a:lnTo>
                    <a:pt x="118" y="528"/>
                  </a:lnTo>
                  <a:lnTo>
                    <a:pt x="107" y="521"/>
                  </a:lnTo>
                  <a:lnTo>
                    <a:pt x="96" y="510"/>
                  </a:lnTo>
                  <a:lnTo>
                    <a:pt x="86" y="501"/>
                  </a:lnTo>
                  <a:lnTo>
                    <a:pt x="77" y="491"/>
                  </a:lnTo>
                  <a:lnTo>
                    <a:pt x="67" y="481"/>
                  </a:lnTo>
                  <a:lnTo>
                    <a:pt x="59" y="469"/>
                  </a:lnTo>
                  <a:lnTo>
                    <a:pt x="50" y="458"/>
                  </a:lnTo>
                  <a:lnTo>
                    <a:pt x="42" y="446"/>
                  </a:lnTo>
                  <a:lnTo>
                    <a:pt x="36" y="433"/>
                  </a:lnTo>
                  <a:lnTo>
                    <a:pt x="30" y="421"/>
                  </a:lnTo>
                  <a:lnTo>
                    <a:pt x="23" y="408"/>
                  </a:lnTo>
                  <a:lnTo>
                    <a:pt x="18" y="395"/>
                  </a:lnTo>
                  <a:lnTo>
                    <a:pt x="13" y="381"/>
                  </a:lnTo>
                  <a:lnTo>
                    <a:pt x="9" y="367"/>
                  </a:lnTo>
                  <a:lnTo>
                    <a:pt x="7" y="353"/>
                  </a:lnTo>
                  <a:lnTo>
                    <a:pt x="4" y="339"/>
                  </a:lnTo>
                  <a:lnTo>
                    <a:pt x="1" y="323"/>
                  </a:lnTo>
                  <a:lnTo>
                    <a:pt x="0" y="309"/>
                  </a:lnTo>
                  <a:lnTo>
                    <a:pt x="0" y="294"/>
                  </a:lnTo>
                  <a:lnTo>
                    <a:pt x="0" y="278"/>
                  </a:lnTo>
                  <a:lnTo>
                    <a:pt x="1" y="263"/>
                  </a:lnTo>
                  <a:lnTo>
                    <a:pt x="4" y="249"/>
                  </a:lnTo>
                  <a:lnTo>
                    <a:pt x="7" y="235"/>
                  </a:lnTo>
                  <a:lnTo>
                    <a:pt x="9" y="221"/>
                  </a:lnTo>
                  <a:lnTo>
                    <a:pt x="13" y="206"/>
                  </a:lnTo>
                  <a:lnTo>
                    <a:pt x="18" y="192"/>
                  </a:lnTo>
                  <a:lnTo>
                    <a:pt x="23" y="180"/>
                  </a:lnTo>
                  <a:lnTo>
                    <a:pt x="30" y="167"/>
                  </a:lnTo>
                  <a:lnTo>
                    <a:pt x="36" y="154"/>
                  </a:lnTo>
                  <a:lnTo>
                    <a:pt x="42" y="141"/>
                  </a:lnTo>
                  <a:lnTo>
                    <a:pt x="50" y="130"/>
                  </a:lnTo>
                  <a:lnTo>
                    <a:pt x="59" y="118"/>
                  </a:lnTo>
                  <a:lnTo>
                    <a:pt x="67" y="107"/>
                  </a:lnTo>
                  <a:lnTo>
                    <a:pt x="77" y="96"/>
                  </a:lnTo>
                  <a:lnTo>
                    <a:pt x="86" y="86"/>
                  </a:lnTo>
                  <a:lnTo>
                    <a:pt x="96" y="76"/>
                  </a:lnTo>
                  <a:lnTo>
                    <a:pt x="107" y="67"/>
                  </a:lnTo>
                  <a:lnTo>
                    <a:pt x="118" y="58"/>
                  </a:lnTo>
                  <a:lnTo>
                    <a:pt x="130" y="50"/>
                  </a:lnTo>
                  <a:lnTo>
                    <a:pt x="141" y="42"/>
                  </a:lnTo>
                  <a:lnTo>
                    <a:pt x="154" y="36"/>
                  </a:lnTo>
                  <a:lnTo>
                    <a:pt x="167" y="30"/>
                  </a:lnTo>
                  <a:lnTo>
                    <a:pt x="180" y="23"/>
                  </a:lnTo>
                  <a:lnTo>
                    <a:pt x="192" y="18"/>
                  </a:lnTo>
                  <a:lnTo>
                    <a:pt x="206" y="13"/>
                  </a:lnTo>
                  <a:lnTo>
                    <a:pt x="221" y="9"/>
                  </a:lnTo>
                  <a:lnTo>
                    <a:pt x="235" y="7"/>
                  </a:lnTo>
                  <a:lnTo>
                    <a:pt x="249" y="4"/>
                  </a:lnTo>
                  <a:lnTo>
                    <a:pt x="264" y="1"/>
                  </a:lnTo>
                  <a:lnTo>
                    <a:pt x="278" y="0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305">
              <a:extLst>
                <a:ext uri="{FF2B5EF4-FFF2-40B4-BE49-F238E27FC236}">
                  <a16:creationId xmlns:a16="http://schemas.microsoft.com/office/drawing/2014/main" id="{9CE82FF4-4399-482F-B531-C7FE76F0F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3" y="1770063"/>
              <a:ext cx="344488" cy="315913"/>
            </a:xfrm>
            <a:custGeom>
              <a:avLst/>
              <a:gdLst>
                <a:gd name="T0" fmla="*/ 386 w 650"/>
                <a:gd name="T1" fmla="*/ 201 h 598"/>
                <a:gd name="T2" fmla="*/ 432 w 650"/>
                <a:gd name="T3" fmla="*/ 221 h 598"/>
                <a:gd name="T4" fmla="*/ 473 w 650"/>
                <a:gd name="T5" fmla="*/ 252 h 598"/>
                <a:gd name="T6" fmla="*/ 508 w 650"/>
                <a:gd name="T7" fmla="*/ 300 h 598"/>
                <a:gd name="T8" fmla="*/ 528 w 650"/>
                <a:gd name="T9" fmla="*/ 355 h 598"/>
                <a:gd name="T10" fmla="*/ 532 w 650"/>
                <a:gd name="T11" fmla="*/ 407 h 598"/>
                <a:gd name="T12" fmla="*/ 527 w 650"/>
                <a:gd name="T13" fmla="*/ 442 h 598"/>
                <a:gd name="T14" fmla="*/ 650 w 650"/>
                <a:gd name="T15" fmla="*/ 562 h 598"/>
                <a:gd name="T16" fmla="*/ 487 w 650"/>
                <a:gd name="T17" fmla="*/ 524 h 598"/>
                <a:gd name="T18" fmla="*/ 442 w 650"/>
                <a:gd name="T19" fmla="*/ 564 h 598"/>
                <a:gd name="T20" fmla="*/ 390 w 650"/>
                <a:gd name="T21" fmla="*/ 589 h 598"/>
                <a:gd name="T22" fmla="*/ 330 w 650"/>
                <a:gd name="T23" fmla="*/ 598 h 598"/>
                <a:gd name="T24" fmla="*/ 269 w 650"/>
                <a:gd name="T25" fmla="*/ 589 h 598"/>
                <a:gd name="T26" fmla="*/ 217 w 650"/>
                <a:gd name="T27" fmla="*/ 564 h 598"/>
                <a:gd name="T28" fmla="*/ 171 w 650"/>
                <a:gd name="T29" fmla="*/ 521 h 598"/>
                <a:gd name="T30" fmla="*/ 0 w 650"/>
                <a:gd name="T31" fmla="*/ 558 h 598"/>
                <a:gd name="T32" fmla="*/ 132 w 650"/>
                <a:gd name="T33" fmla="*/ 439 h 598"/>
                <a:gd name="T34" fmla="*/ 128 w 650"/>
                <a:gd name="T35" fmla="*/ 375 h 598"/>
                <a:gd name="T36" fmla="*/ 143 w 650"/>
                <a:gd name="T37" fmla="*/ 316 h 598"/>
                <a:gd name="T38" fmla="*/ 173 w 650"/>
                <a:gd name="T39" fmla="*/ 266 h 598"/>
                <a:gd name="T40" fmla="*/ 216 w 650"/>
                <a:gd name="T41" fmla="*/ 228 h 598"/>
                <a:gd name="T42" fmla="*/ 267 w 650"/>
                <a:gd name="T43" fmla="*/ 203 h 598"/>
                <a:gd name="T44" fmla="*/ 324 w 650"/>
                <a:gd name="T45" fmla="*/ 193 h 598"/>
                <a:gd name="T46" fmla="*/ 350 w 650"/>
                <a:gd name="T47" fmla="*/ 194 h 598"/>
                <a:gd name="T48" fmla="*/ 262 w 650"/>
                <a:gd name="T49" fmla="*/ 344 h 598"/>
                <a:gd name="T50" fmla="*/ 155 w 650"/>
                <a:gd name="T51" fmla="*/ 369 h 598"/>
                <a:gd name="T52" fmla="*/ 154 w 650"/>
                <a:gd name="T53" fmla="*/ 411 h 598"/>
                <a:gd name="T54" fmla="*/ 262 w 650"/>
                <a:gd name="T55" fmla="*/ 319 h 598"/>
                <a:gd name="T56" fmla="*/ 231 w 650"/>
                <a:gd name="T57" fmla="*/ 248 h 598"/>
                <a:gd name="T58" fmla="*/ 195 w 650"/>
                <a:gd name="T59" fmla="*/ 282 h 598"/>
                <a:gd name="T60" fmla="*/ 171 w 650"/>
                <a:gd name="T61" fmla="*/ 319 h 598"/>
                <a:gd name="T62" fmla="*/ 372 w 650"/>
                <a:gd name="T63" fmla="*/ 319 h 598"/>
                <a:gd name="T64" fmla="*/ 351 w 650"/>
                <a:gd name="T65" fmla="*/ 220 h 598"/>
                <a:gd name="T66" fmla="*/ 319 w 650"/>
                <a:gd name="T67" fmla="*/ 219 h 598"/>
                <a:gd name="T68" fmla="*/ 287 w 650"/>
                <a:gd name="T69" fmla="*/ 224 h 598"/>
                <a:gd name="T70" fmla="*/ 488 w 650"/>
                <a:gd name="T71" fmla="*/ 319 h 598"/>
                <a:gd name="T72" fmla="*/ 464 w 650"/>
                <a:gd name="T73" fmla="*/ 282 h 598"/>
                <a:gd name="T74" fmla="*/ 428 w 650"/>
                <a:gd name="T75" fmla="*/ 248 h 598"/>
                <a:gd name="T76" fmla="*/ 499 w 650"/>
                <a:gd name="T77" fmla="*/ 344 h 598"/>
                <a:gd name="T78" fmla="*/ 504 w 650"/>
                <a:gd name="T79" fmla="*/ 428 h 598"/>
                <a:gd name="T80" fmla="*/ 505 w 650"/>
                <a:gd name="T81" fmla="*/ 383 h 598"/>
                <a:gd name="T82" fmla="*/ 499 w 650"/>
                <a:gd name="T83" fmla="*/ 344 h 598"/>
                <a:gd name="T84" fmla="*/ 398 w 650"/>
                <a:gd name="T85" fmla="*/ 558 h 598"/>
                <a:gd name="T86" fmla="*/ 442 w 650"/>
                <a:gd name="T87" fmla="*/ 532 h 598"/>
                <a:gd name="T88" fmla="*/ 480 w 650"/>
                <a:gd name="T89" fmla="*/ 489 h 598"/>
                <a:gd name="T90" fmla="*/ 372 w 650"/>
                <a:gd name="T91" fmla="*/ 567 h 598"/>
                <a:gd name="T92" fmla="*/ 287 w 650"/>
                <a:gd name="T93" fmla="*/ 567 h 598"/>
                <a:gd name="T94" fmla="*/ 319 w 650"/>
                <a:gd name="T95" fmla="*/ 571 h 598"/>
                <a:gd name="T96" fmla="*/ 351 w 650"/>
                <a:gd name="T97" fmla="*/ 571 h 598"/>
                <a:gd name="T98" fmla="*/ 262 w 650"/>
                <a:gd name="T99" fmla="*/ 558 h 598"/>
                <a:gd name="T100" fmla="*/ 171 w 650"/>
                <a:gd name="T101" fmla="*/ 471 h 598"/>
                <a:gd name="T102" fmla="*/ 205 w 650"/>
                <a:gd name="T103" fmla="*/ 520 h 598"/>
                <a:gd name="T104" fmla="*/ 246 w 650"/>
                <a:gd name="T105" fmla="*/ 551 h 598"/>
                <a:gd name="T106" fmla="*/ 372 w 650"/>
                <a:gd name="T107" fmla="*/ 428 h 598"/>
                <a:gd name="T108" fmla="*/ 287 w 650"/>
                <a:gd name="T109" fmla="*/ 42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50" h="598">
                  <a:moveTo>
                    <a:pt x="350" y="194"/>
                  </a:moveTo>
                  <a:lnTo>
                    <a:pt x="368" y="197"/>
                  </a:lnTo>
                  <a:lnTo>
                    <a:pt x="386" y="201"/>
                  </a:lnTo>
                  <a:lnTo>
                    <a:pt x="401" y="206"/>
                  </a:lnTo>
                  <a:lnTo>
                    <a:pt x="418" y="214"/>
                  </a:lnTo>
                  <a:lnTo>
                    <a:pt x="432" y="221"/>
                  </a:lnTo>
                  <a:lnTo>
                    <a:pt x="447" y="230"/>
                  </a:lnTo>
                  <a:lnTo>
                    <a:pt x="460" y="241"/>
                  </a:lnTo>
                  <a:lnTo>
                    <a:pt x="473" y="252"/>
                  </a:lnTo>
                  <a:lnTo>
                    <a:pt x="486" y="266"/>
                  </a:lnTo>
                  <a:lnTo>
                    <a:pt x="497" y="283"/>
                  </a:lnTo>
                  <a:lnTo>
                    <a:pt x="508" y="300"/>
                  </a:lnTo>
                  <a:lnTo>
                    <a:pt x="517" y="316"/>
                  </a:lnTo>
                  <a:lnTo>
                    <a:pt x="523" y="335"/>
                  </a:lnTo>
                  <a:lnTo>
                    <a:pt x="528" y="355"/>
                  </a:lnTo>
                  <a:lnTo>
                    <a:pt x="531" y="375"/>
                  </a:lnTo>
                  <a:lnTo>
                    <a:pt x="532" y="396"/>
                  </a:lnTo>
                  <a:lnTo>
                    <a:pt x="532" y="407"/>
                  </a:lnTo>
                  <a:lnTo>
                    <a:pt x="531" y="419"/>
                  </a:lnTo>
                  <a:lnTo>
                    <a:pt x="529" y="430"/>
                  </a:lnTo>
                  <a:lnTo>
                    <a:pt x="527" y="442"/>
                  </a:lnTo>
                  <a:lnTo>
                    <a:pt x="521" y="464"/>
                  </a:lnTo>
                  <a:lnTo>
                    <a:pt x="512" y="484"/>
                  </a:lnTo>
                  <a:lnTo>
                    <a:pt x="650" y="562"/>
                  </a:lnTo>
                  <a:lnTo>
                    <a:pt x="637" y="585"/>
                  </a:lnTo>
                  <a:lnTo>
                    <a:pt x="499" y="507"/>
                  </a:lnTo>
                  <a:lnTo>
                    <a:pt x="487" y="524"/>
                  </a:lnTo>
                  <a:lnTo>
                    <a:pt x="473" y="539"/>
                  </a:lnTo>
                  <a:lnTo>
                    <a:pt x="459" y="552"/>
                  </a:lnTo>
                  <a:lnTo>
                    <a:pt x="442" y="564"/>
                  </a:lnTo>
                  <a:lnTo>
                    <a:pt x="426" y="574"/>
                  </a:lnTo>
                  <a:lnTo>
                    <a:pt x="409" y="583"/>
                  </a:lnTo>
                  <a:lnTo>
                    <a:pt x="390" y="589"/>
                  </a:lnTo>
                  <a:lnTo>
                    <a:pt x="371" y="594"/>
                  </a:lnTo>
                  <a:lnTo>
                    <a:pt x="350" y="597"/>
                  </a:lnTo>
                  <a:lnTo>
                    <a:pt x="330" y="598"/>
                  </a:lnTo>
                  <a:lnTo>
                    <a:pt x="309" y="597"/>
                  </a:lnTo>
                  <a:lnTo>
                    <a:pt x="289" y="594"/>
                  </a:lnTo>
                  <a:lnTo>
                    <a:pt x="269" y="589"/>
                  </a:lnTo>
                  <a:lnTo>
                    <a:pt x="251" y="583"/>
                  </a:lnTo>
                  <a:lnTo>
                    <a:pt x="233" y="574"/>
                  </a:lnTo>
                  <a:lnTo>
                    <a:pt x="217" y="564"/>
                  </a:lnTo>
                  <a:lnTo>
                    <a:pt x="201" y="552"/>
                  </a:lnTo>
                  <a:lnTo>
                    <a:pt x="186" y="539"/>
                  </a:lnTo>
                  <a:lnTo>
                    <a:pt x="171" y="521"/>
                  </a:lnTo>
                  <a:lnTo>
                    <a:pt x="158" y="503"/>
                  </a:lnTo>
                  <a:lnTo>
                    <a:pt x="13" y="581"/>
                  </a:lnTo>
                  <a:lnTo>
                    <a:pt x="0" y="558"/>
                  </a:lnTo>
                  <a:lnTo>
                    <a:pt x="145" y="480"/>
                  </a:lnTo>
                  <a:lnTo>
                    <a:pt x="137" y="460"/>
                  </a:lnTo>
                  <a:lnTo>
                    <a:pt x="132" y="439"/>
                  </a:lnTo>
                  <a:lnTo>
                    <a:pt x="128" y="417"/>
                  </a:lnTo>
                  <a:lnTo>
                    <a:pt x="127" y="396"/>
                  </a:lnTo>
                  <a:lnTo>
                    <a:pt x="128" y="375"/>
                  </a:lnTo>
                  <a:lnTo>
                    <a:pt x="131" y="355"/>
                  </a:lnTo>
                  <a:lnTo>
                    <a:pt x="136" y="335"/>
                  </a:lnTo>
                  <a:lnTo>
                    <a:pt x="143" y="316"/>
                  </a:lnTo>
                  <a:lnTo>
                    <a:pt x="151" y="300"/>
                  </a:lnTo>
                  <a:lnTo>
                    <a:pt x="162" y="283"/>
                  </a:lnTo>
                  <a:lnTo>
                    <a:pt x="173" y="266"/>
                  </a:lnTo>
                  <a:lnTo>
                    <a:pt x="186" y="252"/>
                  </a:lnTo>
                  <a:lnTo>
                    <a:pt x="200" y="239"/>
                  </a:lnTo>
                  <a:lnTo>
                    <a:pt x="216" y="228"/>
                  </a:lnTo>
                  <a:lnTo>
                    <a:pt x="232" y="219"/>
                  </a:lnTo>
                  <a:lnTo>
                    <a:pt x="249" y="210"/>
                  </a:lnTo>
                  <a:lnTo>
                    <a:pt x="267" y="203"/>
                  </a:lnTo>
                  <a:lnTo>
                    <a:pt x="286" y="198"/>
                  </a:lnTo>
                  <a:lnTo>
                    <a:pt x="305" y="194"/>
                  </a:lnTo>
                  <a:lnTo>
                    <a:pt x="324" y="193"/>
                  </a:lnTo>
                  <a:lnTo>
                    <a:pt x="324" y="0"/>
                  </a:lnTo>
                  <a:lnTo>
                    <a:pt x="350" y="0"/>
                  </a:lnTo>
                  <a:lnTo>
                    <a:pt x="350" y="194"/>
                  </a:lnTo>
                  <a:close/>
                  <a:moveTo>
                    <a:pt x="155" y="428"/>
                  </a:moveTo>
                  <a:lnTo>
                    <a:pt x="262" y="428"/>
                  </a:lnTo>
                  <a:lnTo>
                    <a:pt x="262" y="344"/>
                  </a:lnTo>
                  <a:lnTo>
                    <a:pt x="160" y="344"/>
                  </a:lnTo>
                  <a:lnTo>
                    <a:pt x="158" y="357"/>
                  </a:lnTo>
                  <a:lnTo>
                    <a:pt x="155" y="369"/>
                  </a:lnTo>
                  <a:lnTo>
                    <a:pt x="154" y="383"/>
                  </a:lnTo>
                  <a:lnTo>
                    <a:pt x="153" y="396"/>
                  </a:lnTo>
                  <a:lnTo>
                    <a:pt x="154" y="411"/>
                  </a:lnTo>
                  <a:lnTo>
                    <a:pt x="155" y="428"/>
                  </a:lnTo>
                  <a:close/>
                  <a:moveTo>
                    <a:pt x="171" y="319"/>
                  </a:moveTo>
                  <a:lnTo>
                    <a:pt x="262" y="319"/>
                  </a:lnTo>
                  <a:lnTo>
                    <a:pt x="262" y="233"/>
                  </a:lnTo>
                  <a:lnTo>
                    <a:pt x="246" y="241"/>
                  </a:lnTo>
                  <a:lnTo>
                    <a:pt x="231" y="248"/>
                  </a:lnTo>
                  <a:lnTo>
                    <a:pt x="218" y="259"/>
                  </a:lnTo>
                  <a:lnTo>
                    <a:pt x="205" y="270"/>
                  </a:lnTo>
                  <a:lnTo>
                    <a:pt x="195" y="282"/>
                  </a:lnTo>
                  <a:lnTo>
                    <a:pt x="186" y="293"/>
                  </a:lnTo>
                  <a:lnTo>
                    <a:pt x="178" y="306"/>
                  </a:lnTo>
                  <a:lnTo>
                    <a:pt x="171" y="319"/>
                  </a:lnTo>
                  <a:close/>
                  <a:moveTo>
                    <a:pt x="287" y="224"/>
                  </a:moveTo>
                  <a:lnTo>
                    <a:pt x="287" y="319"/>
                  </a:lnTo>
                  <a:lnTo>
                    <a:pt x="372" y="319"/>
                  </a:lnTo>
                  <a:lnTo>
                    <a:pt x="372" y="224"/>
                  </a:lnTo>
                  <a:lnTo>
                    <a:pt x="362" y="221"/>
                  </a:lnTo>
                  <a:lnTo>
                    <a:pt x="351" y="220"/>
                  </a:lnTo>
                  <a:lnTo>
                    <a:pt x="340" y="219"/>
                  </a:lnTo>
                  <a:lnTo>
                    <a:pt x="330" y="219"/>
                  </a:lnTo>
                  <a:lnTo>
                    <a:pt x="319" y="219"/>
                  </a:lnTo>
                  <a:lnTo>
                    <a:pt x="308" y="220"/>
                  </a:lnTo>
                  <a:lnTo>
                    <a:pt x="298" y="221"/>
                  </a:lnTo>
                  <a:lnTo>
                    <a:pt x="287" y="224"/>
                  </a:lnTo>
                  <a:close/>
                  <a:moveTo>
                    <a:pt x="398" y="233"/>
                  </a:moveTo>
                  <a:lnTo>
                    <a:pt x="398" y="319"/>
                  </a:lnTo>
                  <a:lnTo>
                    <a:pt x="488" y="319"/>
                  </a:lnTo>
                  <a:lnTo>
                    <a:pt x="482" y="306"/>
                  </a:lnTo>
                  <a:lnTo>
                    <a:pt x="473" y="293"/>
                  </a:lnTo>
                  <a:lnTo>
                    <a:pt x="464" y="282"/>
                  </a:lnTo>
                  <a:lnTo>
                    <a:pt x="454" y="270"/>
                  </a:lnTo>
                  <a:lnTo>
                    <a:pt x="442" y="259"/>
                  </a:lnTo>
                  <a:lnTo>
                    <a:pt x="428" y="248"/>
                  </a:lnTo>
                  <a:lnTo>
                    <a:pt x="413" y="239"/>
                  </a:lnTo>
                  <a:lnTo>
                    <a:pt x="398" y="233"/>
                  </a:lnTo>
                  <a:close/>
                  <a:moveTo>
                    <a:pt x="499" y="344"/>
                  </a:moveTo>
                  <a:lnTo>
                    <a:pt x="398" y="344"/>
                  </a:lnTo>
                  <a:lnTo>
                    <a:pt x="398" y="428"/>
                  </a:lnTo>
                  <a:lnTo>
                    <a:pt x="504" y="428"/>
                  </a:lnTo>
                  <a:lnTo>
                    <a:pt x="505" y="411"/>
                  </a:lnTo>
                  <a:lnTo>
                    <a:pt x="506" y="396"/>
                  </a:lnTo>
                  <a:lnTo>
                    <a:pt x="505" y="383"/>
                  </a:lnTo>
                  <a:lnTo>
                    <a:pt x="504" y="369"/>
                  </a:lnTo>
                  <a:lnTo>
                    <a:pt x="501" y="357"/>
                  </a:lnTo>
                  <a:lnTo>
                    <a:pt x="499" y="344"/>
                  </a:lnTo>
                  <a:close/>
                  <a:moveTo>
                    <a:pt x="496" y="453"/>
                  </a:moveTo>
                  <a:lnTo>
                    <a:pt x="398" y="453"/>
                  </a:lnTo>
                  <a:lnTo>
                    <a:pt x="398" y="558"/>
                  </a:lnTo>
                  <a:lnTo>
                    <a:pt x="413" y="551"/>
                  </a:lnTo>
                  <a:lnTo>
                    <a:pt x="428" y="542"/>
                  </a:lnTo>
                  <a:lnTo>
                    <a:pt x="442" y="532"/>
                  </a:lnTo>
                  <a:lnTo>
                    <a:pt x="454" y="520"/>
                  </a:lnTo>
                  <a:lnTo>
                    <a:pt x="468" y="506"/>
                  </a:lnTo>
                  <a:lnTo>
                    <a:pt x="480" y="489"/>
                  </a:lnTo>
                  <a:lnTo>
                    <a:pt x="488" y="471"/>
                  </a:lnTo>
                  <a:lnTo>
                    <a:pt x="496" y="453"/>
                  </a:lnTo>
                  <a:close/>
                  <a:moveTo>
                    <a:pt x="372" y="567"/>
                  </a:moveTo>
                  <a:lnTo>
                    <a:pt x="372" y="453"/>
                  </a:lnTo>
                  <a:lnTo>
                    <a:pt x="287" y="453"/>
                  </a:lnTo>
                  <a:lnTo>
                    <a:pt x="287" y="567"/>
                  </a:lnTo>
                  <a:lnTo>
                    <a:pt x="298" y="569"/>
                  </a:lnTo>
                  <a:lnTo>
                    <a:pt x="308" y="571"/>
                  </a:lnTo>
                  <a:lnTo>
                    <a:pt x="319" y="571"/>
                  </a:lnTo>
                  <a:lnTo>
                    <a:pt x="330" y="573"/>
                  </a:lnTo>
                  <a:lnTo>
                    <a:pt x="340" y="571"/>
                  </a:lnTo>
                  <a:lnTo>
                    <a:pt x="351" y="571"/>
                  </a:lnTo>
                  <a:lnTo>
                    <a:pt x="362" y="569"/>
                  </a:lnTo>
                  <a:lnTo>
                    <a:pt x="372" y="567"/>
                  </a:lnTo>
                  <a:close/>
                  <a:moveTo>
                    <a:pt x="262" y="558"/>
                  </a:moveTo>
                  <a:lnTo>
                    <a:pt x="262" y="453"/>
                  </a:lnTo>
                  <a:lnTo>
                    <a:pt x="163" y="453"/>
                  </a:lnTo>
                  <a:lnTo>
                    <a:pt x="171" y="471"/>
                  </a:lnTo>
                  <a:lnTo>
                    <a:pt x="180" y="489"/>
                  </a:lnTo>
                  <a:lnTo>
                    <a:pt x="191" y="506"/>
                  </a:lnTo>
                  <a:lnTo>
                    <a:pt x="205" y="520"/>
                  </a:lnTo>
                  <a:lnTo>
                    <a:pt x="218" y="532"/>
                  </a:lnTo>
                  <a:lnTo>
                    <a:pt x="231" y="542"/>
                  </a:lnTo>
                  <a:lnTo>
                    <a:pt x="246" y="551"/>
                  </a:lnTo>
                  <a:lnTo>
                    <a:pt x="262" y="558"/>
                  </a:lnTo>
                  <a:close/>
                  <a:moveTo>
                    <a:pt x="287" y="428"/>
                  </a:moveTo>
                  <a:lnTo>
                    <a:pt x="372" y="428"/>
                  </a:lnTo>
                  <a:lnTo>
                    <a:pt x="372" y="344"/>
                  </a:lnTo>
                  <a:lnTo>
                    <a:pt x="287" y="344"/>
                  </a:lnTo>
                  <a:lnTo>
                    <a:pt x="287" y="4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Rectangle 306">
              <a:extLst>
                <a:ext uri="{FF2B5EF4-FFF2-40B4-BE49-F238E27FC236}">
                  <a16:creationId xmlns:a16="http://schemas.microsoft.com/office/drawing/2014/main" id="{85EB71EC-8D37-4332-96CD-99024D140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133600"/>
              <a:ext cx="14288" cy="5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311">
              <a:extLst>
                <a:ext uri="{FF2B5EF4-FFF2-40B4-BE49-F238E27FC236}">
                  <a16:creationId xmlns:a16="http://schemas.microsoft.com/office/drawing/2014/main" id="{017C597F-ED68-4D8D-92D8-6A2B66AB74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3163" y="2058988"/>
              <a:ext cx="55563" cy="55563"/>
            </a:xfrm>
            <a:custGeom>
              <a:avLst/>
              <a:gdLst>
                <a:gd name="T0" fmla="*/ 64 w 106"/>
                <a:gd name="T1" fmla="*/ 1 h 106"/>
                <a:gd name="T2" fmla="*/ 83 w 106"/>
                <a:gd name="T3" fmla="*/ 9 h 106"/>
                <a:gd name="T4" fmla="*/ 97 w 106"/>
                <a:gd name="T5" fmla="*/ 23 h 106"/>
                <a:gd name="T6" fmla="*/ 105 w 106"/>
                <a:gd name="T7" fmla="*/ 42 h 106"/>
                <a:gd name="T8" fmla="*/ 105 w 106"/>
                <a:gd name="T9" fmla="*/ 64 h 106"/>
                <a:gd name="T10" fmla="*/ 97 w 106"/>
                <a:gd name="T11" fmla="*/ 83 h 106"/>
                <a:gd name="T12" fmla="*/ 83 w 106"/>
                <a:gd name="T13" fmla="*/ 97 h 106"/>
                <a:gd name="T14" fmla="*/ 64 w 106"/>
                <a:gd name="T15" fmla="*/ 105 h 106"/>
                <a:gd name="T16" fmla="*/ 42 w 106"/>
                <a:gd name="T17" fmla="*/ 105 h 106"/>
                <a:gd name="T18" fmla="*/ 23 w 106"/>
                <a:gd name="T19" fmla="*/ 97 h 106"/>
                <a:gd name="T20" fmla="*/ 9 w 106"/>
                <a:gd name="T21" fmla="*/ 83 h 106"/>
                <a:gd name="T22" fmla="*/ 1 w 106"/>
                <a:gd name="T23" fmla="*/ 64 h 106"/>
                <a:gd name="T24" fmla="*/ 1 w 106"/>
                <a:gd name="T25" fmla="*/ 42 h 106"/>
                <a:gd name="T26" fmla="*/ 9 w 106"/>
                <a:gd name="T27" fmla="*/ 23 h 106"/>
                <a:gd name="T28" fmla="*/ 23 w 106"/>
                <a:gd name="T29" fmla="*/ 9 h 106"/>
                <a:gd name="T30" fmla="*/ 42 w 106"/>
                <a:gd name="T31" fmla="*/ 1 h 106"/>
                <a:gd name="T32" fmla="*/ 54 w 106"/>
                <a:gd name="T33" fmla="*/ 28 h 106"/>
                <a:gd name="T34" fmla="*/ 63 w 106"/>
                <a:gd name="T35" fmla="*/ 31 h 106"/>
                <a:gd name="T36" fmla="*/ 72 w 106"/>
                <a:gd name="T37" fmla="*/ 36 h 106"/>
                <a:gd name="T38" fmla="*/ 77 w 106"/>
                <a:gd name="T39" fmla="*/ 43 h 106"/>
                <a:gd name="T40" fmla="*/ 78 w 106"/>
                <a:gd name="T41" fmla="*/ 54 h 106"/>
                <a:gd name="T42" fmla="*/ 77 w 106"/>
                <a:gd name="T43" fmla="*/ 63 h 106"/>
                <a:gd name="T44" fmla="*/ 72 w 106"/>
                <a:gd name="T45" fmla="*/ 72 h 106"/>
                <a:gd name="T46" fmla="*/ 63 w 106"/>
                <a:gd name="T47" fmla="*/ 77 h 106"/>
                <a:gd name="T48" fmla="*/ 54 w 106"/>
                <a:gd name="T49" fmla="*/ 78 h 106"/>
                <a:gd name="T50" fmla="*/ 43 w 106"/>
                <a:gd name="T51" fmla="*/ 77 h 106"/>
                <a:gd name="T52" fmla="*/ 36 w 106"/>
                <a:gd name="T53" fmla="*/ 72 h 106"/>
                <a:gd name="T54" fmla="*/ 31 w 106"/>
                <a:gd name="T55" fmla="*/ 63 h 106"/>
                <a:gd name="T56" fmla="*/ 28 w 106"/>
                <a:gd name="T57" fmla="*/ 54 h 106"/>
                <a:gd name="T58" fmla="*/ 31 w 106"/>
                <a:gd name="T59" fmla="*/ 43 h 106"/>
                <a:gd name="T60" fmla="*/ 36 w 106"/>
                <a:gd name="T61" fmla="*/ 36 h 106"/>
                <a:gd name="T62" fmla="*/ 43 w 106"/>
                <a:gd name="T63" fmla="*/ 31 h 106"/>
                <a:gd name="T64" fmla="*/ 54 w 106"/>
                <a:gd name="T65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54" y="0"/>
                  </a:moveTo>
                  <a:lnTo>
                    <a:pt x="64" y="1"/>
                  </a:lnTo>
                  <a:lnTo>
                    <a:pt x="74" y="4"/>
                  </a:lnTo>
                  <a:lnTo>
                    <a:pt x="83" y="9"/>
                  </a:lnTo>
                  <a:lnTo>
                    <a:pt x="91" y="15"/>
                  </a:lnTo>
                  <a:lnTo>
                    <a:pt x="97" y="23"/>
                  </a:lnTo>
                  <a:lnTo>
                    <a:pt x="102" y="32"/>
                  </a:lnTo>
                  <a:lnTo>
                    <a:pt x="105" y="42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2" y="74"/>
                  </a:lnTo>
                  <a:lnTo>
                    <a:pt x="97" y="83"/>
                  </a:lnTo>
                  <a:lnTo>
                    <a:pt x="91" y="91"/>
                  </a:lnTo>
                  <a:lnTo>
                    <a:pt x="83" y="97"/>
                  </a:lnTo>
                  <a:lnTo>
                    <a:pt x="74" y="102"/>
                  </a:lnTo>
                  <a:lnTo>
                    <a:pt x="64" y="105"/>
                  </a:lnTo>
                  <a:lnTo>
                    <a:pt x="54" y="106"/>
                  </a:lnTo>
                  <a:lnTo>
                    <a:pt x="42" y="105"/>
                  </a:lnTo>
                  <a:lnTo>
                    <a:pt x="33" y="102"/>
                  </a:lnTo>
                  <a:lnTo>
                    <a:pt x="23" y="97"/>
                  </a:lnTo>
                  <a:lnTo>
                    <a:pt x="15" y="91"/>
                  </a:lnTo>
                  <a:lnTo>
                    <a:pt x="9" y="83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3" y="4"/>
                  </a:lnTo>
                  <a:lnTo>
                    <a:pt x="42" y="1"/>
                  </a:lnTo>
                  <a:lnTo>
                    <a:pt x="54" y="0"/>
                  </a:lnTo>
                  <a:close/>
                  <a:moveTo>
                    <a:pt x="54" y="28"/>
                  </a:moveTo>
                  <a:lnTo>
                    <a:pt x="59" y="28"/>
                  </a:lnTo>
                  <a:lnTo>
                    <a:pt x="63" y="31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4" y="40"/>
                  </a:lnTo>
                  <a:lnTo>
                    <a:pt x="77" y="43"/>
                  </a:lnTo>
                  <a:lnTo>
                    <a:pt x="78" y="49"/>
                  </a:lnTo>
                  <a:lnTo>
                    <a:pt x="78" y="54"/>
                  </a:lnTo>
                  <a:lnTo>
                    <a:pt x="78" y="59"/>
                  </a:lnTo>
                  <a:lnTo>
                    <a:pt x="77" y="63"/>
                  </a:lnTo>
                  <a:lnTo>
                    <a:pt x="74" y="68"/>
                  </a:lnTo>
                  <a:lnTo>
                    <a:pt x="72" y="72"/>
                  </a:lnTo>
                  <a:lnTo>
                    <a:pt x="68" y="74"/>
                  </a:lnTo>
                  <a:lnTo>
                    <a:pt x="63" y="77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9" y="78"/>
                  </a:lnTo>
                  <a:lnTo>
                    <a:pt x="43" y="77"/>
                  </a:lnTo>
                  <a:lnTo>
                    <a:pt x="40" y="74"/>
                  </a:lnTo>
                  <a:lnTo>
                    <a:pt x="36" y="72"/>
                  </a:lnTo>
                  <a:lnTo>
                    <a:pt x="32" y="68"/>
                  </a:lnTo>
                  <a:lnTo>
                    <a:pt x="31" y="63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28" y="49"/>
                  </a:lnTo>
                  <a:lnTo>
                    <a:pt x="31" y="43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40" y="32"/>
                  </a:lnTo>
                  <a:lnTo>
                    <a:pt x="43" y="31"/>
                  </a:lnTo>
                  <a:lnTo>
                    <a:pt x="49" y="28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313">
              <a:extLst>
                <a:ext uri="{FF2B5EF4-FFF2-40B4-BE49-F238E27FC236}">
                  <a16:creationId xmlns:a16="http://schemas.microsoft.com/office/drawing/2014/main" id="{D6CF1BD7-33B4-49AD-8069-3A3A300F1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8988" y="2054225"/>
              <a:ext cx="55563" cy="57150"/>
            </a:xfrm>
            <a:custGeom>
              <a:avLst/>
              <a:gdLst>
                <a:gd name="T0" fmla="*/ 64 w 107"/>
                <a:gd name="T1" fmla="*/ 1 h 107"/>
                <a:gd name="T2" fmla="*/ 84 w 107"/>
                <a:gd name="T3" fmla="*/ 9 h 107"/>
                <a:gd name="T4" fmla="*/ 98 w 107"/>
                <a:gd name="T5" fmla="*/ 23 h 107"/>
                <a:gd name="T6" fmla="*/ 105 w 107"/>
                <a:gd name="T7" fmla="*/ 42 h 107"/>
                <a:gd name="T8" fmla="*/ 105 w 107"/>
                <a:gd name="T9" fmla="*/ 64 h 107"/>
                <a:gd name="T10" fmla="*/ 98 w 107"/>
                <a:gd name="T11" fmla="*/ 84 h 107"/>
                <a:gd name="T12" fmla="*/ 84 w 107"/>
                <a:gd name="T13" fmla="*/ 98 h 107"/>
                <a:gd name="T14" fmla="*/ 64 w 107"/>
                <a:gd name="T15" fmla="*/ 105 h 107"/>
                <a:gd name="T16" fmla="*/ 43 w 107"/>
                <a:gd name="T17" fmla="*/ 105 h 107"/>
                <a:gd name="T18" fmla="*/ 23 w 107"/>
                <a:gd name="T19" fmla="*/ 98 h 107"/>
                <a:gd name="T20" fmla="*/ 9 w 107"/>
                <a:gd name="T21" fmla="*/ 84 h 107"/>
                <a:gd name="T22" fmla="*/ 2 w 107"/>
                <a:gd name="T23" fmla="*/ 64 h 107"/>
                <a:gd name="T24" fmla="*/ 2 w 107"/>
                <a:gd name="T25" fmla="*/ 42 h 107"/>
                <a:gd name="T26" fmla="*/ 9 w 107"/>
                <a:gd name="T27" fmla="*/ 23 h 107"/>
                <a:gd name="T28" fmla="*/ 23 w 107"/>
                <a:gd name="T29" fmla="*/ 9 h 107"/>
                <a:gd name="T30" fmla="*/ 43 w 107"/>
                <a:gd name="T31" fmla="*/ 1 h 107"/>
                <a:gd name="T32" fmla="*/ 54 w 107"/>
                <a:gd name="T33" fmla="*/ 28 h 107"/>
                <a:gd name="T34" fmla="*/ 63 w 107"/>
                <a:gd name="T35" fmla="*/ 30 h 107"/>
                <a:gd name="T36" fmla="*/ 72 w 107"/>
                <a:gd name="T37" fmla="*/ 36 h 107"/>
                <a:gd name="T38" fmla="*/ 77 w 107"/>
                <a:gd name="T39" fmla="*/ 44 h 107"/>
                <a:gd name="T40" fmla="*/ 78 w 107"/>
                <a:gd name="T41" fmla="*/ 54 h 107"/>
                <a:gd name="T42" fmla="*/ 77 w 107"/>
                <a:gd name="T43" fmla="*/ 63 h 107"/>
                <a:gd name="T44" fmla="*/ 72 w 107"/>
                <a:gd name="T45" fmla="*/ 72 h 107"/>
                <a:gd name="T46" fmla="*/ 63 w 107"/>
                <a:gd name="T47" fmla="*/ 77 h 107"/>
                <a:gd name="T48" fmla="*/ 54 w 107"/>
                <a:gd name="T49" fmla="*/ 78 h 107"/>
                <a:gd name="T50" fmla="*/ 44 w 107"/>
                <a:gd name="T51" fmla="*/ 77 h 107"/>
                <a:gd name="T52" fmla="*/ 36 w 107"/>
                <a:gd name="T53" fmla="*/ 72 h 107"/>
                <a:gd name="T54" fmla="*/ 31 w 107"/>
                <a:gd name="T55" fmla="*/ 63 h 107"/>
                <a:gd name="T56" fmla="*/ 28 w 107"/>
                <a:gd name="T57" fmla="*/ 54 h 107"/>
                <a:gd name="T58" fmla="*/ 31 w 107"/>
                <a:gd name="T59" fmla="*/ 44 h 107"/>
                <a:gd name="T60" fmla="*/ 36 w 107"/>
                <a:gd name="T61" fmla="*/ 36 h 107"/>
                <a:gd name="T62" fmla="*/ 44 w 107"/>
                <a:gd name="T63" fmla="*/ 30 h 107"/>
                <a:gd name="T64" fmla="*/ 54 w 107"/>
                <a:gd name="T65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7">
                  <a:moveTo>
                    <a:pt x="54" y="0"/>
                  </a:moveTo>
                  <a:lnTo>
                    <a:pt x="64" y="1"/>
                  </a:lnTo>
                  <a:lnTo>
                    <a:pt x="75" y="4"/>
                  </a:lnTo>
                  <a:lnTo>
                    <a:pt x="84" y="9"/>
                  </a:lnTo>
                  <a:lnTo>
                    <a:pt x="91" y="16"/>
                  </a:lnTo>
                  <a:lnTo>
                    <a:pt x="98" y="23"/>
                  </a:lnTo>
                  <a:lnTo>
                    <a:pt x="103" y="32"/>
                  </a:lnTo>
                  <a:lnTo>
                    <a:pt x="105" y="42"/>
                  </a:lnTo>
                  <a:lnTo>
                    <a:pt x="107" y="54"/>
                  </a:lnTo>
                  <a:lnTo>
                    <a:pt x="105" y="64"/>
                  </a:lnTo>
                  <a:lnTo>
                    <a:pt x="103" y="75"/>
                  </a:lnTo>
                  <a:lnTo>
                    <a:pt x="98" y="84"/>
                  </a:lnTo>
                  <a:lnTo>
                    <a:pt x="91" y="91"/>
                  </a:lnTo>
                  <a:lnTo>
                    <a:pt x="84" y="98"/>
                  </a:lnTo>
                  <a:lnTo>
                    <a:pt x="75" y="103"/>
                  </a:lnTo>
                  <a:lnTo>
                    <a:pt x="64" y="105"/>
                  </a:lnTo>
                  <a:lnTo>
                    <a:pt x="54" y="107"/>
                  </a:lnTo>
                  <a:lnTo>
                    <a:pt x="43" y="105"/>
                  </a:lnTo>
                  <a:lnTo>
                    <a:pt x="34" y="103"/>
                  </a:lnTo>
                  <a:lnTo>
                    <a:pt x="23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4" y="75"/>
                  </a:lnTo>
                  <a:lnTo>
                    <a:pt x="2" y="64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4" y="4"/>
                  </a:lnTo>
                  <a:lnTo>
                    <a:pt x="43" y="1"/>
                  </a:lnTo>
                  <a:lnTo>
                    <a:pt x="54" y="0"/>
                  </a:lnTo>
                  <a:close/>
                  <a:moveTo>
                    <a:pt x="54" y="28"/>
                  </a:moveTo>
                  <a:lnTo>
                    <a:pt x="59" y="28"/>
                  </a:lnTo>
                  <a:lnTo>
                    <a:pt x="63" y="30"/>
                  </a:lnTo>
                  <a:lnTo>
                    <a:pt x="68" y="32"/>
                  </a:lnTo>
                  <a:lnTo>
                    <a:pt x="72" y="36"/>
                  </a:lnTo>
                  <a:lnTo>
                    <a:pt x="75" y="40"/>
                  </a:lnTo>
                  <a:lnTo>
                    <a:pt x="77" y="44"/>
                  </a:lnTo>
                  <a:lnTo>
                    <a:pt x="78" y="49"/>
                  </a:lnTo>
                  <a:lnTo>
                    <a:pt x="78" y="54"/>
                  </a:lnTo>
                  <a:lnTo>
                    <a:pt x="78" y="59"/>
                  </a:lnTo>
                  <a:lnTo>
                    <a:pt x="77" y="63"/>
                  </a:lnTo>
                  <a:lnTo>
                    <a:pt x="75" y="68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3" y="77"/>
                  </a:lnTo>
                  <a:lnTo>
                    <a:pt x="59" y="78"/>
                  </a:lnTo>
                  <a:lnTo>
                    <a:pt x="54" y="78"/>
                  </a:lnTo>
                  <a:lnTo>
                    <a:pt x="49" y="78"/>
                  </a:lnTo>
                  <a:lnTo>
                    <a:pt x="44" y="77"/>
                  </a:lnTo>
                  <a:lnTo>
                    <a:pt x="40" y="75"/>
                  </a:lnTo>
                  <a:lnTo>
                    <a:pt x="36" y="72"/>
                  </a:lnTo>
                  <a:lnTo>
                    <a:pt x="32" y="68"/>
                  </a:lnTo>
                  <a:lnTo>
                    <a:pt x="31" y="63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28" y="49"/>
                  </a:lnTo>
                  <a:lnTo>
                    <a:pt x="31" y="44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40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314">
              <a:extLst>
                <a:ext uri="{FF2B5EF4-FFF2-40B4-BE49-F238E27FC236}">
                  <a16:creationId xmlns:a16="http://schemas.microsoft.com/office/drawing/2014/main" id="{62B022C2-A39F-4334-90F6-81E70D59C4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2663" y="2187575"/>
              <a:ext cx="57150" cy="57150"/>
            </a:xfrm>
            <a:custGeom>
              <a:avLst/>
              <a:gdLst>
                <a:gd name="T0" fmla="*/ 64 w 106"/>
                <a:gd name="T1" fmla="*/ 2 h 107"/>
                <a:gd name="T2" fmla="*/ 83 w 106"/>
                <a:gd name="T3" fmla="*/ 9 h 107"/>
                <a:gd name="T4" fmla="*/ 97 w 106"/>
                <a:gd name="T5" fmla="*/ 25 h 107"/>
                <a:gd name="T6" fmla="*/ 105 w 106"/>
                <a:gd name="T7" fmla="*/ 43 h 107"/>
                <a:gd name="T8" fmla="*/ 105 w 106"/>
                <a:gd name="T9" fmla="*/ 64 h 107"/>
                <a:gd name="T10" fmla="*/ 97 w 106"/>
                <a:gd name="T11" fmla="*/ 84 h 107"/>
                <a:gd name="T12" fmla="*/ 83 w 106"/>
                <a:gd name="T13" fmla="*/ 98 h 107"/>
                <a:gd name="T14" fmla="*/ 64 w 106"/>
                <a:gd name="T15" fmla="*/ 105 h 107"/>
                <a:gd name="T16" fmla="*/ 42 w 106"/>
                <a:gd name="T17" fmla="*/ 105 h 107"/>
                <a:gd name="T18" fmla="*/ 23 w 106"/>
                <a:gd name="T19" fmla="*/ 98 h 107"/>
                <a:gd name="T20" fmla="*/ 9 w 106"/>
                <a:gd name="T21" fmla="*/ 84 h 107"/>
                <a:gd name="T22" fmla="*/ 1 w 106"/>
                <a:gd name="T23" fmla="*/ 64 h 107"/>
                <a:gd name="T24" fmla="*/ 1 w 106"/>
                <a:gd name="T25" fmla="*/ 43 h 107"/>
                <a:gd name="T26" fmla="*/ 9 w 106"/>
                <a:gd name="T27" fmla="*/ 25 h 107"/>
                <a:gd name="T28" fmla="*/ 23 w 106"/>
                <a:gd name="T29" fmla="*/ 9 h 107"/>
                <a:gd name="T30" fmla="*/ 42 w 106"/>
                <a:gd name="T31" fmla="*/ 2 h 107"/>
                <a:gd name="T32" fmla="*/ 54 w 106"/>
                <a:gd name="T33" fmla="*/ 29 h 107"/>
                <a:gd name="T34" fmla="*/ 63 w 106"/>
                <a:gd name="T35" fmla="*/ 31 h 107"/>
                <a:gd name="T36" fmla="*/ 72 w 106"/>
                <a:gd name="T37" fmla="*/ 36 h 107"/>
                <a:gd name="T38" fmla="*/ 77 w 106"/>
                <a:gd name="T39" fmla="*/ 44 h 107"/>
                <a:gd name="T40" fmla="*/ 78 w 106"/>
                <a:gd name="T41" fmla="*/ 54 h 107"/>
                <a:gd name="T42" fmla="*/ 77 w 106"/>
                <a:gd name="T43" fmla="*/ 63 h 107"/>
                <a:gd name="T44" fmla="*/ 72 w 106"/>
                <a:gd name="T45" fmla="*/ 72 h 107"/>
                <a:gd name="T46" fmla="*/ 63 w 106"/>
                <a:gd name="T47" fmla="*/ 77 h 107"/>
                <a:gd name="T48" fmla="*/ 54 w 106"/>
                <a:gd name="T49" fmla="*/ 79 h 107"/>
                <a:gd name="T50" fmla="*/ 44 w 106"/>
                <a:gd name="T51" fmla="*/ 77 h 107"/>
                <a:gd name="T52" fmla="*/ 36 w 106"/>
                <a:gd name="T53" fmla="*/ 72 h 107"/>
                <a:gd name="T54" fmla="*/ 30 w 106"/>
                <a:gd name="T55" fmla="*/ 63 h 107"/>
                <a:gd name="T56" fmla="*/ 28 w 106"/>
                <a:gd name="T57" fmla="*/ 54 h 107"/>
                <a:gd name="T58" fmla="*/ 30 w 106"/>
                <a:gd name="T59" fmla="*/ 44 h 107"/>
                <a:gd name="T60" fmla="*/ 36 w 106"/>
                <a:gd name="T61" fmla="*/ 36 h 107"/>
                <a:gd name="T62" fmla="*/ 44 w 106"/>
                <a:gd name="T63" fmla="*/ 31 h 107"/>
                <a:gd name="T64" fmla="*/ 54 w 106"/>
                <a:gd name="T65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7">
                  <a:moveTo>
                    <a:pt x="54" y="0"/>
                  </a:moveTo>
                  <a:lnTo>
                    <a:pt x="64" y="2"/>
                  </a:lnTo>
                  <a:lnTo>
                    <a:pt x="74" y="6"/>
                  </a:lnTo>
                  <a:lnTo>
                    <a:pt x="83" y="9"/>
                  </a:lnTo>
                  <a:lnTo>
                    <a:pt x="91" y="17"/>
                  </a:lnTo>
                  <a:lnTo>
                    <a:pt x="97" y="25"/>
                  </a:lnTo>
                  <a:lnTo>
                    <a:pt x="103" y="34"/>
                  </a:lnTo>
                  <a:lnTo>
                    <a:pt x="105" y="43"/>
                  </a:lnTo>
                  <a:lnTo>
                    <a:pt x="106" y="54"/>
                  </a:lnTo>
                  <a:lnTo>
                    <a:pt x="105" y="64"/>
                  </a:lnTo>
                  <a:lnTo>
                    <a:pt x="103" y="75"/>
                  </a:lnTo>
                  <a:lnTo>
                    <a:pt x="97" y="84"/>
                  </a:lnTo>
                  <a:lnTo>
                    <a:pt x="91" y="91"/>
                  </a:lnTo>
                  <a:lnTo>
                    <a:pt x="83" y="98"/>
                  </a:lnTo>
                  <a:lnTo>
                    <a:pt x="74" y="103"/>
                  </a:lnTo>
                  <a:lnTo>
                    <a:pt x="64" y="105"/>
                  </a:lnTo>
                  <a:lnTo>
                    <a:pt x="54" y="107"/>
                  </a:lnTo>
                  <a:lnTo>
                    <a:pt x="42" y="105"/>
                  </a:lnTo>
                  <a:lnTo>
                    <a:pt x="32" y="103"/>
                  </a:lnTo>
                  <a:lnTo>
                    <a:pt x="23" y="98"/>
                  </a:lnTo>
                  <a:lnTo>
                    <a:pt x="15" y="91"/>
                  </a:lnTo>
                  <a:lnTo>
                    <a:pt x="9" y="84"/>
                  </a:lnTo>
                  <a:lnTo>
                    <a:pt x="4" y="75"/>
                  </a:lnTo>
                  <a:lnTo>
                    <a:pt x="1" y="64"/>
                  </a:lnTo>
                  <a:lnTo>
                    <a:pt x="0" y="54"/>
                  </a:lnTo>
                  <a:lnTo>
                    <a:pt x="1" y="43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5" y="17"/>
                  </a:lnTo>
                  <a:lnTo>
                    <a:pt x="23" y="9"/>
                  </a:lnTo>
                  <a:lnTo>
                    <a:pt x="32" y="6"/>
                  </a:lnTo>
                  <a:lnTo>
                    <a:pt x="42" y="2"/>
                  </a:lnTo>
                  <a:lnTo>
                    <a:pt x="54" y="0"/>
                  </a:lnTo>
                  <a:close/>
                  <a:moveTo>
                    <a:pt x="54" y="29"/>
                  </a:moveTo>
                  <a:lnTo>
                    <a:pt x="59" y="30"/>
                  </a:lnTo>
                  <a:lnTo>
                    <a:pt x="63" y="31"/>
                  </a:lnTo>
                  <a:lnTo>
                    <a:pt x="68" y="34"/>
                  </a:lnTo>
                  <a:lnTo>
                    <a:pt x="72" y="36"/>
                  </a:lnTo>
                  <a:lnTo>
                    <a:pt x="74" y="40"/>
                  </a:lnTo>
                  <a:lnTo>
                    <a:pt x="77" y="44"/>
                  </a:lnTo>
                  <a:lnTo>
                    <a:pt x="78" y="49"/>
                  </a:lnTo>
                  <a:lnTo>
                    <a:pt x="78" y="54"/>
                  </a:lnTo>
                  <a:lnTo>
                    <a:pt x="78" y="59"/>
                  </a:lnTo>
                  <a:lnTo>
                    <a:pt x="77" y="63"/>
                  </a:lnTo>
                  <a:lnTo>
                    <a:pt x="74" y="68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3" y="77"/>
                  </a:lnTo>
                  <a:lnTo>
                    <a:pt x="59" y="79"/>
                  </a:lnTo>
                  <a:lnTo>
                    <a:pt x="54" y="79"/>
                  </a:lnTo>
                  <a:lnTo>
                    <a:pt x="49" y="79"/>
                  </a:lnTo>
                  <a:lnTo>
                    <a:pt x="44" y="77"/>
                  </a:lnTo>
                  <a:lnTo>
                    <a:pt x="40" y="75"/>
                  </a:lnTo>
                  <a:lnTo>
                    <a:pt x="36" y="72"/>
                  </a:lnTo>
                  <a:lnTo>
                    <a:pt x="32" y="68"/>
                  </a:lnTo>
                  <a:lnTo>
                    <a:pt x="30" y="63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28" y="49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4" y="31"/>
                  </a:lnTo>
                  <a:lnTo>
                    <a:pt x="49" y="30"/>
                  </a:lnTo>
                  <a:lnTo>
                    <a:pt x="54" y="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Rectangle 315">
              <a:extLst>
                <a:ext uri="{FF2B5EF4-FFF2-40B4-BE49-F238E27FC236}">
                  <a16:creationId xmlns:a16="http://schemas.microsoft.com/office/drawing/2014/main" id="{50CCDE89-EF97-458D-9037-712E00B17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4388" y="1912938"/>
              <a:ext cx="14288" cy="130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309">
              <a:extLst>
                <a:ext uri="{FF2B5EF4-FFF2-40B4-BE49-F238E27FC236}">
                  <a16:creationId xmlns:a16="http://schemas.microsoft.com/office/drawing/2014/main" id="{B697B7DF-CB46-4FC0-B70F-AC45A06672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9013" y="1714500"/>
              <a:ext cx="55563" cy="55563"/>
            </a:xfrm>
            <a:custGeom>
              <a:avLst/>
              <a:gdLst>
                <a:gd name="T0" fmla="*/ 64 w 107"/>
                <a:gd name="T1" fmla="*/ 1 h 106"/>
                <a:gd name="T2" fmla="*/ 82 w 107"/>
                <a:gd name="T3" fmla="*/ 8 h 106"/>
                <a:gd name="T4" fmla="*/ 98 w 107"/>
                <a:gd name="T5" fmla="*/ 23 h 106"/>
                <a:gd name="T6" fmla="*/ 105 w 107"/>
                <a:gd name="T7" fmla="*/ 42 h 106"/>
                <a:gd name="T8" fmla="*/ 105 w 107"/>
                <a:gd name="T9" fmla="*/ 64 h 106"/>
                <a:gd name="T10" fmla="*/ 98 w 107"/>
                <a:gd name="T11" fmla="*/ 83 h 106"/>
                <a:gd name="T12" fmla="*/ 82 w 107"/>
                <a:gd name="T13" fmla="*/ 97 h 106"/>
                <a:gd name="T14" fmla="*/ 64 w 107"/>
                <a:gd name="T15" fmla="*/ 105 h 106"/>
                <a:gd name="T16" fmla="*/ 43 w 107"/>
                <a:gd name="T17" fmla="*/ 105 h 106"/>
                <a:gd name="T18" fmla="*/ 23 w 107"/>
                <a:gd name="T19" fmla="*/ 97 h 106"/>
                <a:gd name="T20" fmla="*/ 9 w 107"/>
                <a:gd name="T21" fmla="*/ 83 h 106"/>
                <a:gd name="T22" fmla="*/ 2 w 107"/>
                <a:gd name="T23" fmla="*/ 64 h 106"/>
                <a:gd name="T24" fmla="*/ 2 w 107"/>
                <a:gd name="T25" fmla="*/ 42 h 106"/>
                <a:gd name="T26" fmla="*/ 9 w 107"/>
                <a:gd name="T27" fmla="*/ 23 h 106"/>
                <a:gd name="T28" fmla="*/ 23 w 107"/>
                <a:gd name="T29" fmla="*/ 8 h 106"/>
                <a:gd name="T30" fmla="*/ 43 w 107"/>
                <a:gd name="T31" fmla="*/ 1 h 106"/>
                <a:gd name="T32" fmla="*/ 53 w 107"/>
                <a:gd name="T33" fmla="*/ 28 h 106"/>
                <a:gd name="T34" fmla="*/ 63 w 107"/>
                <a:gd name="T35" fmla="*/ 29 h 106"/>
                <a:gd name="T36" fmla="*/ 71 w 107"/>
                <a:gd name="T37" fmla="*/ 35 h 106"/>
                <a:gd name="T38" fmla="*/ 76 w 107"/>
                <a:gd name="T39" fmla="*/ 43 h 106"/>
                <a:gd name="T40" fmla="*/ 78 w 107"/>
                <a:gd name="T41" fmla="*/ 52 h 106"/>
                <a:gd name="T42" fmla="*/ 76 w 107"/>
                <a:gd name="T43" fmla="*/ 62 h 106"/>
                <a:gd name="T44" fmla="*/ 71 w 107"/>
                <a:gd name="T45" fmla="*/ 70 h 106"/>
                <a:gd name="T46" fmla="*/ 63 w 107"/>
                <a:gd name="T47" fmla="*/ 76 h 106"/>
                <a:gd name="T48" fmla="*/ 53 w 107"/>
                <a:gd name="T49" fmla="*/ 78 h 106"/>
                <a:gd name="T50" fmla="*/ 44 w 107"/>
                <a:gd name="T51" fmla="*/ 76 h 106"/>
                <a:gd name="T52" fmla="*/ 35 w 107"/>
                <a:gd name="T53" fmla="*/ 70 h 106"/>
                <a:gd name="T54" fmla="*/ 30 w 107"/>
                <a:gd name="T55" fmla="*/ 62 h 106"/>
                <a:gd name="T56" fmla="*/ 27 w 107"/>
                <a:gd name="T57" fmla="*/ 52 h 106"/>
                <a:gd name="T58" fmla="*/ 30 w 107"/>
                <a:gd name="T59" fmla="*/ 43 h 106"/>
                <a:gd name="T60" fmla="*/ 35 w 107"/>
                <a:gd name="T61" fmla="*/ 35 h 106"/>
                <a:gd name="T62" fmla="*/ 44 w 107"/>
                <a:gd name="T63" fmla="*/ 29 h 106"/>
                <a:gd name="T64" fmla="*/ 53 w 107"/>
                <a:gd name="T65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" h="106">
                  <a:moveTo>
                    <a:pt x="53" y="0"/>
                  </a:moveTo>
                  <a:lnTo>
                    <a:pt x="64" y="1"/>
                  </a:lnTo>
                  <a:lnTo>
                    <a:pt x="73" y="3"/>
                  </a:lnTo>
                  <a:lnTo>
                    <a:pt x="82" y="8"/>
                  </a:lnTo>
                  <a:lnTo>
                    <a:pt x="90" y="15"/>
                  </a:lnTo>
                  <a:lnTo>
                    <a:pt x="98" y="23"/>
                  </a:lnTo>
                  <a:lnTo>
                    <a:pt x="102" y="32"/>
                  </a:lnTo>
                  <a:lnTo>
                    <a:pt x="105" y="42"/>
                  </a:lnTo>
                  <a:lnTo>
                    <a:pt x="107" y="52"/>
                  </a:lnTo>
                  <a:lnTo>
                    <a:pt x="105" y="64"/>
                  </a:lnTo>
                  <a:lnTo>
                    <a:pt x="102" y="74"/>
                  </a:lnTo>
                  <a:lnTo>
                    <a:pt x="98" y="83"/>
                  </a:lnTo>
                  <a:lnTo>
                    <a:pt x="90" y="91"/>
                  </a:lnTo>
                  <a:lnTo>
                    <a:pt x="82" y="97"/>
                  </a:lnTo>
                  <a:lnTo>
                    <a:pt x="73" y="102"/>
                  </a:lnTo>
                  <a:lnTo>
                    <a:pt x="64" y="105"/>
                  </a:lnTo>
                  <a:lnTo>
                    <a:pt x="53" y="106"/>
                  </a:lnTo>
                  <a:lnTo>
                    <a:pt x="43" y="105"/>
                  </a:lnTo>
                  <a:lnTo>
                    <a:pt x="32" y="102"/>
                  </a:lnTo>
                  <a:lnTo>
                    <a:pt x="23" y="97"/>
                  </a:lnTo>
                  <a:lnTo>
                    <a:pt x="16" y="91"/>
                  </a:lnTo>
                  <a:lnTo>
                    <a:pt x="9" y="83"/>
                  </a:lnTo>
                  <a:lnTo>
                    <a:pt x="4" y="74"/>
                  </a:lnTo>
                  <a:lnTo>
                    <a:pt x="2" y="64"/>
                  </a:lnTo>
                  <a:lnTo>
                    <a:pt x="0" y="52"/>
                  </a:lnTo>
                  <a:lnTo>
                    <a:pt x="2" y="42"/>
                  </a:lnTo>
                  <a:lnTo>
                    <a:pt x="4" y="32"/>
                  </a:lnTo>
                  <a:lnTo>
                    <a:pt x="9" y="23"/>
                  </a:lnTo>
                  <a:lnTo>
                    <a:pt x="16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3" y="1"/>
                  </a:lnTo>
                  <a:lnTo>
                    <a:pt x="53" y="0"/>
                  </a:lnTo>
                  <a:close/>
                  <a:moveTo>
                    <a:pt x="53" y="28"/>
                  </a:moveTo>
                  <a:lnTo>
                    <a:pt x="58" y="28"/>
                  </a:lnTo>
                  <a:lnTo>
                    <a:pt x="63" y="29"/>
                  </a:lnTo>
                  <a:lnTo>
                    <a:pt x="67" y="32"/>
                  </a:lnTo>
                  <a:lnTo>
                    <a:pt x="71" y="35"/>
                  </a:lnTo>
                  <a:lnTo>
                    <a:pt x="73" y="38"/>
                  </a:lnTo>
                  <a:lnTo>
                    <a:pt x="76" y="43"/>
                  </a:lnTo>
                  <a:lnTo>
                    <a:pt x="77" y="47"/>
                  </a:lnTo>
                  <a:lnTo>
                    <a:pt x="78" y="52"/>
                  </a:lnTo>
                  <a:lnTo>
                    <a:pt x="77" y="57"/>
                  </a:lnTo>
                  <a:lnTo>
                    <a:pt x="76" y="62"/>
                  </a:lnTo>
                  <a:lnTo>
                    <a:pt x="73" y="66"/>
                  </a:lnTo>
                  <a:lnTo>
                    <a:pt x="71" y="70"/>
                  </a:lnTo>
                  <a:lnTo>
                    <a:pt x="67" y="74"/>
                  </a:lnTo>
                  <a:lnTo>
                    <a:pt x="63" y="76"/>
                  </a:lnTo>
                  <a:lnTo>
                    <a:pt x="58" y="78"/>
                  </a:lnTo>
                  <a:lnTo>
                    <a:pt x="53" y="78"/>
                  </a:lnTo>
                  <a:lnTo>
                    <a:pt x="48" y="78"/>
                  </a:lnTo>
                  <a:lnTo>
                    <a:pt x="44" y="76"/>
                  </a:lnTo>
                  <a:lnTo>
                    <a:pt x="39" y="74"/>
                  </a:lnTo>
                  <a:lnTo>
                    <a:pt x="35" y="70"/>
                  </a:lnTo>
                  <a:lnTo>
                    <a:pt x="32" y="66"/>
                  </a:lnTo>
                  <a:lnTo>
                    <a:pt x="30" y="62"/>
                  </a:lnTo>
                  <a:lnTo>
                    <a:pt x="28" y="57"/>
                  </a:lnTo>
                  <a:lnTo>
                    <a:pt x="27" y="52"/>
                  </a:lnTo>
                  <a:lnTo>
                    <a:pt x="28" y="47"/>
                  </a:lnTo>
                  <a:lnTo>
                    <a:pt x="30" y="43"/>
                  </a:lnTo>
                  <a:lnTo>
                    <a:pt x="32" y="38"/>
                  </a:lnTo>
                  <a:lnTo>
                    <a:pt x="35" y="35"/>
                  </a:lnTo>
                  <a:lnTo>
                    <a:pt x="39" y="32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312">
              <a:extLst>
                <a:ext uri="{FF2B5EF4-FFF2-40B4-BE49-F238E27FC236}">
                  <a16:creationId xmlns:a16="http://schemas.microsoft.com/office/drawing/2014/main" id="{8DFB6FE8-1CB6-4FC0-A1AD-18BFDD81B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1830388"/>
              <a:ext cx="55563" cy="57150"/>
            </a:xfrm>
            <a:custGeom>
              <a:avLst/>
              <a:gdLst>
                <a:gd name="T0" fmla="*/ 63 w 105"/>
                <a:gd name="T1" fmla="*/ 2 h 107"/>
                <a:gd name="T2" fmla="*/ 82 w 105"/>
                <a:gd name="T3" fmla="*/ 9 h 107"/>
                <a:gd name="T4" fmla="*/ 96 w 105"/>
                <a:gd name="T5" fmla="*/ 25 h 107"/>
                <a:gd name="T6" fmla="*/ 105 w 105"/>
                <a:gd name="T7" fmla="*/ 43 h 107"/>
                <a:gd name="T8" fmla="*/ 105 w 105"/>
                <a:gd name="T9" fmla="*/ 64 h 107"/>
                <a:gd name="T10" fmla="*/ 96 w 105"/>
                <a:gd name="T11" fmla="*/ 84 h 107"/>
                <a:gd name="T12" fmla="*/ 82 w 105"/>
                <a:gd name="T13" fmla="*/ 98 h 107"/>
                <a:gd name="T14" fmla="*/ 63 w 105"/>
                <a:gd name="T15" fmla="*/ 105 h 107"/>
                <a:gd name="T16" fmla="*/ 43 w 105"/>
                <a:gd name="T17" fmla="*/ 105 h 107"/>
                <a:gd name="T18" fmla="*/ 23 w 105"/>
                <a:gd name="T19" fmla="*/ 98 h 107"/>
                <a:gd name="T20" fmla="*/ 9 w 105"/>
                <a:gd name="T21" fmla="*/ 84 h 107"/>
                <a:gd name="T22" fmla="*/ 0 w 105"/>
                <a:gd name="T23" fmla="*/ 64 h 107"/>
                <a:gd name="T24" fmla="*/ 0 w 105"/>
                <a:gd name="T25" fmla="*/ 43 h 107"/>
                <a:gd name="T26" fmla="*/ 9 w 105"/>
                <a:gd name="T27" fmla="*/ 25 h 107"/>
                <a:gd name="T28" fmla="*/ 23 w 105"/>
                <a:gd name="T29" fmla="*/ 9 h 107"/>
                <a:gd name="T30" fmla="*/ 43 w 105"/>
                <a:gd name="T31" fmla="*/ 2 h 107"/>
                <a:gd name="T32" fmla="*/ 53 w 105"/>
                <a:gd name="T33" fmla="*/ 28 h 107"/>
                <a:gd name="T34" fmla="*/ 63 w 105"/>
                <a:gd name="T35" fmla="*/ 31 h 107"/>
                <a:gd name="T36" fmla="*/ 71 w 105"/>
                <a:gd name="T37" fmla="*/ 36 h 107"/>
                <a:gd name="T38" fmla="*/ 76 w 105"/>
                <a:gd name="T39" fmla="*/ 44 h 107"/>
                <a:gd name="T40" fmla="*/ 78 w 105"/>
                <a:gd name="T41" fmla="*/ 54 h 107"/>
                <a:gd name="T42" fmla="*/ 76 w 105"/>
                <a:gd name="T43" fmla="*/ 63 h 107"/>
                <a:gd name="T44" fmla="*/ 71 w 105"/>
                <a:gd name="T45" fmla="*/ 72 h 107"/>
                <a:gd name="T46" fmla="*/ 63 w 105"/>
                <a:gd name="T47" fmla="*/ 77 h 107"/>
                <a:gd name="T48" fmla="*/ 53 w 105"/>
                <a:gd name="T49" fmla="*/ 78 h 107"/>
                <a:gd name="T50" fmla="*/ 43 w 105"/>
                <a:gd name="T51" fmla="*/ 77 h 107"/>
                <a:gd name="T52" fmla="*/ 35 w 105"/>
                <a:gd name="T53" fmla="*/ 72 h 107"/>
                <a:gd name="T54" fmla="*/ 30 w 105"/>
                <a:gd name="T55" fmla="*/ 63 h 107"/>
                <a:gd name="T56" fmla="*/ 27 w 105"/>
                <a:gd name="T57" fmla="*/ 54 h 107"/>
                <a:gd name="T58" fmla="*/ 30 w 105"/>
                <a:gd name="T59" fmla="*/ 44 h 107"/>
                <a:gd name="T60" fmla="*/ 35 w 105"/>
                <a:gd name="T61" fmla="*/ 36 h 107"/>
                <a:gd name="T62" fmla="*/ 43 w 105"/>
                <a:gd name="T63" fmla="*/ 31 h 107"/>
                <a:gd name="T64" fmla="*/ 53 w 105"/>
                <a:gd name="T65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07">
                  <a:moveTo>
                    <a:pt x="53" y="0"/>
                  </a:moveTo>
                  <a:lnTo>
                    <a:pt x="63" y="2"/>
                  </a:lnTo>
                  <a:lnTo>
                    <a:pt x="73" y="5"/>
                  </a:lnTo>
                  <a:lnTo>
                    <a:pt x="82" y="9"/>
                  </a:lnTo>
                  <a:lnTo>
                    <a:pt x="90" y="16"/>
                  </a:lnTo>
                  <a:lnTo>
                    <a:pt x="96" y="25"/>
                  </a:lnTo>
                  <a:lnTo>
                    <a:pt x="102" y="34"/>
                  </a:lnTo>
                  <a:lnTo>
                    <a:pt x="105" y="43"/>
                  </a:lnTo>
                  <a:lnTo>
                    <a:pt x="105" y="54"/>
                  </a:lnTo>
                  <a:lnTo>
                    <a:pt x="105" y="64"/>
                  </a:lnTo>
                  <a:lnTo>
                    <a:pt x="102" y="75"/>
                  </a:lnTo>
                  <a:lnTo>
                    <a:pt x="96" y="84"/>
                  </a:lnTo>
                  <a:lnTo>
                    <a:pt x="90" y="91"/>
                  </a:lnTo>
                  <a:lnTo>
                    <a:pt x="82" y="98"/>
                  </a:lnTo>
                  <a:lnTo>
                    <a:pt x="73" y="103"/>
                  </a:lnTo>
                  <a:lnTo>
                    <a:pt x="63" y="105"/>
                  </a:lnTo>
                  <a:lnTo>
                    <a:pt x="53" y="107"/>
                  </a:lnTo>
                  <a:lnTo>
                    <a:pt x="43" y="105"/>
                  </a:lnTo>
                  <a:lnTo>
                    <a:pt x="32" y="103"/>
                  </a:lnTo>
                  <a:lnTo>
                    <a:pt x="23" y="98"/>
                  </a:lnTo>
                  <a:lnTo>
                    <a:pt x="16" y="91"/>
                  </a:lnTo>
                  <a:lnTo>
                    <a:pt x="9" y="84"/>
                  </a:lnTo>
                  <a:lnTo>
                    <a:pt x="4" y="75"/>
                  </a:lnTo>
                  <a:lnTo>
                    <a:pt x="0" y="64"/>
                  </a:lnTo>
                  <a:lnTo>
                    <a:pt x="0" y="54"/>
                  </a:lnTo>
                  <a:lnTo>
                    <a:pt x="0" y="43"/>
                  </a:lnTo>
                  <a:lnTo>
                    <a:pt x="4" y="34"/>
                  </a:lnTo>
                  <a:lnTo>
                    <a:pt x="9" y="25"/>
                  </a:lnTo>
                  <a:lnTo>
                    <a:pt x="16" y="16"/>
                  </a:lnTo>
                  <a:lnTo>
                    <a:pt x="23" y="9"/>
                  </a:lnTo>
                  <a:lnTo>
                    <a:pt x="32" y="5"/>
                  </a:lnTo>
                  <a:lnTo>
                    <a:pt x="43" y="2"/>
                  </a:lnTo>
                  <a:lnTo>
                    <a:pt x="53" y="0"/>
                  </a:lnTo>
                  <a:close/>
                  <a:moveTo>
                    <a:pt x="53" y="28"/>
                  </a:moveTo>
                  <a:lnTo>
                    <a:pt x="58" y="28"/>
                  </a:lnTo>
                  <a:lnTo>
                    <a:pt x="63" y="31"/>
                  </a:lnTo>
                  <a:lnTo>
                    <a:pt x="67" y="32"/>
                  </a:lnTo>
                  <a:lnTo>
                    <a:pt x="71" y="36"/>
                  </a:lnTo>
                  <a:lnTo>
                    <a:pt x="73" y="40"/>
                  </a:lnTo>
                  <a:lnTo>
                    <a:pt x="76" y="44"/>
                  </a:lnTo>
                  <a:lnTo>
                    <a:pt x="77" y="49"/>
                  </a:lnTo>
                  <a:lnTo>
                    <a:pt x="78" y="54"/>
                  </a:lnTo>
                  <a:lnTo>
                    <a:pt x="77" y="59"/>
                  </a:lnTo>
                  <a:lnTo>
                    <a:pt x="76" y="63"/>
                  </a:lnTo>
                  <a:lnTo>
                    <a:pt x="73" y="68"/>
                  </a:lnTo>
                  <a:lnTo>
                    <a:pt x="71" y="72"/>
                  </a:lnTo>
                  <a:lnTo>
                    <a:pt x="67" y="75"/>
                  </a:lnTo>
                  <a:lnTo>
                    <a:pt x="63" y="77"/>
                  </a:lnTo>
                  <a:lnTo>
                    <a:pt x="58" y="78"/>
                  </a:lnTo>
                  <a:lnTo>
                    <a:pt x="53" y="78"/>
                  </a:lnTo>
                  <a:lnTo>
                    <a:pt x="48" y="78"/>
                  </a:lnTo>
                  <a:lnTo>
                    <a:pt x="43" y="77"/>
                  </a:lnTo>
                  <a:lnTo>
                    <a:pt x="39" y="75"/>
                  </a:lnTo>
                  <a:lnTo>
                    <a:pt x="35" y="72"/>
                  </a:lnTo>
                  <a:lnTo>
                    <a:pt x="32" y="68"/>
                  </a:lnTo>
                  <a:lnTo>
                    <a:pt x="30" y="63"/>
                  </a:lnTo>
                  <a:lnTo>
                    <a:pt x="29" y="59"/>
                  </a:lnTo>
                  <a:lnTo>
                    <a:pt x="27" y="54"/>
                  </a:lnTo>
                  <a:lnTo>
                    <a:pt x="29" y="49"/>
                  </a:lnTo>
                  <a:lnTo>
                    <a:pt x="30" y="44"/>
                  </a:lnTo>
                  <a:lnTo>
                    <a:pt x="32" y="40"/>
                  </a:lnTo>
                  <a:lnTo>
                    <a:pt x="35" y="36"/>
                  </a:lnTo>
                  <a:lnTo>
                    <a:pt x="39" y="32"/>
                  </a:lnTo>
                  <a:lnTo>
                    <a:pt x="43" y="31"/>
                  </a:lnTo>
                  <a:lnTo>
                    <a:pt x="48" y="28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Freeform 316">
              <a:extLst>
                <a:ext uri="{FF2B5EF4-FFF2-40B4-BE49-F238E27FC236}">
                  <a16:creationId xmlns:a16="http://schemas.microsoft.com/office/drawing/2014/main" id="{8681AEE6-3215-4FF4-B609-99CDE5C1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5" y="1757363"/>
              <a:ext cx="107950" cy="85725"/>
            </a:xfrm>
            <a:custGeom>
              <a:avLst/>
              <a:gdLst>
                <a:gd name="T0" fmla="*/ 0 w 206"/>
                <a:gd name="T1" fmla="*/ 142 h 162"/>
                <a:gd name="T2" fmla="*/ 191 w 206"/>
                <a:gd name="T3" fmla="*/ 0 h 162"/>
                <a:gd name="T4" fmla="*/ 206 w 206"/>
                <a:gd name="T5" fmla="*/ 20 h 162"/>
                <a:gd name="T6" fmla="*/ 15 w 206"/>
                <a:gd name="T7" fmla="*/ 162 h 162"/>
                <a:gd name="T8" fmla="*/ 0 w 206"/>
                <a:gd name="T9" fmla="*/ 14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62">
                  <a:moveTo>
                    <a:pt x="0" y="142"/>
                  </a:moveTo>
                  <a:lnTo>
                    <a:pt x="191" y="0"/>
                  </a:lnTo>
                  <a:lnTo>
                    <a:pt x="206" y="20"/>
                  </a:lnTo>
                  <a:lnTo>
                    <a:pt x="15" y="162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Freeform 317">
              <a:extLst>
                <a:ext uri="{FF2B5EF4-FFF2-40B4-BE49-F238E27FC236}">
                  <a16:creationId xmlns:a16="http://schemas.microsoft.com/office/drawing/2014/main" id="{12419282-EE48-41CF-BCA9-185188EF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863" y="1760538"/>
              <a:ext cx="112713" cy="84138"/>
            </a:xfrm>
            <a:custGeom>
              <a:avLst/>
              <a:gdLst>
                <a:gd name="T0" fmla="*/ 196 w 211"/>
                <a:gd name="T1" fmla="*/ 160 h 160"/>
                <a:gd name="T2" fmla="*/ 0 w 211"/>
                <a:gd name="T3" fmla="*/ 22 h 160"/>
                <a:gd name="T4" fmla="*/ 15 w 211"/>
                <a:gd name="T5" fmla="*/ 0 h 160"/>
                <a:gd name="T6" fmla="*/ 211 w 211"/>
                <a:gd name="T7" fmla="*/ 138 h 160"/>
                <a:gd name="T8" fmla="*/ 196 w 211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60">
                  <a:moveTo>
                    <a:pt x="196" y="160"/>
                  </a:moveTo>
                  <a:lnTo>
                    <a:pt x="0" y="22"/>
                  </a:lnTo>
                  <a:lnTo>
                    <a:pt x="15" y="0"/>
                  </a:lnTo>
                  <a:lnTo>
                    <a:pt x="211" y="138"/>
                  </a:lnTo>
                  <a:lnTo>
                    <a:pt x="19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Freeform 318">
              <a:extLst>
                <a:ext uri="{FF2B5EF4-FFF2-40B4-BE49-F238E27FC236}">
                  <a16:creationId xmlns:a16="http://schemas.microsoft.com/office/drawing/2014/main" id="{3A08ABDF-EE73-4ECB-BA03-06AEFECBC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2114550"/>
              <a:ext cx="111125" cy="77788"/>
            </a:xfrm>
            <a:custGeom>
              <a:avLst/>
              <a:gdLst>
                <a:gd name="T0" fmla="*/ 15 w 209"/>
                <a:gd name="T1" fmla="*/ 0 h 147"/>
                <a:gd name="T2" fmla="*/ 209 w 209"/>
                <a:gd name="T3" fmla="*/ 125 h 147"/>
                <a:gd name="T4" fmla="*/ 195 w 209"/>
                <a:gd name="T5" fmla="*/ 147 h 147"/>
                <a:gd name="T6" fmla="*/ 0 w 209"/>
                <a:gd name="T7" fmla="*/ 21 h 147"/>
                <a:gd name="T8" fmla="*/ 15 w 209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47">
                  <a:moveTo>
                    <a:pt x="15" y="0"/>
                  </a:moveTo>
                  <a:lnTo>
                    <a:pt x="209" y="125"/>
                  </a:lnTo>
                  <a:lnTo>
                    <a:pt x="195" y="147"/>
                  </a:lnTo>
                  <a:lnTo>
                    <a:pt x="0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Freeform 319">
              <a:extLst>
                <a:ext uri="{FF2B5EF4-FFF2-40B4-BE49-F238E27FC236}">
                  <a16:creationId xmlns:a16="http://schemas.microsoft.com/office/drawing/2014/main" id="{DD013C89-A3B2-41E2-B1AF-74F4D3753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2117725"/>
              <a:ext cx="106363" cy="76200"/>
            </a:xfrm>
            <a:custGeom>
              <a:avLst/>
              <a:gdLst>
                <a:gd name="T0" fmla="*/ 0 w 201"/>
                <a:gd name="T1" fmla="*/ 125 h 145"/>
                <a:gd name="T2" fmla="*/ 187 w 201"/>
                <a:gd name="T3" fmla="*/ 0 h 145"/>
                <a:gd name="T4" fmla="*/ 201 w 201"/>
                <a:gd name="T5" fmla="*/ 21 h 145"/>
                <a:gd name="T6" fmla="*/ 14 w 201"/>
                <a:gd name="T7" fmla="*/ 145 h 145"/>
                <a:gd name="T8" fmla="*/ 0 w 201"/>
                <a:gd name="T9" fmla="*/ 1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45">
                  <a:moveTo>
                    <a:pt x="0" y="125"/>
                  </a:moveTo>
                  <a:lnTo>
                    <a:pt x="187" y="0"/>
                  </a:lnTo>
                  <a:lnTo>
                    <a:pt x="201" y="21"/>
                  </a:lnTo>
                  <a:lnTo>
                    <a:pt x="14" y="14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Rectangle 320">
              <a:extLst>
                <a:ext uri="{FF2B5EF4-FFF2-40B4-BE49-F238E27FC236}">
                  <a16:creationId xmlns:a16="http://schemas.microsoft.com/office/drawing/2014/main" id="{8723B6A4-9D03-41C7-8F30-CA572292D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975" y="1924050"/>
              <a:ext cx="14288" cy="111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Freeform 307">
              <a:extLst>
                <a:ext uri="{FF2B5EF4-FFF2-40B4-BE49-F238E27FC236}">
                  <a16:creationId xmlns:a16="http://schemas.microsoft.com/office/drawing/2014/main" id="{E4454C7A-C0DF-4D79-8137-B91DA74F8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63" y="1866900"/>
              <a:ext cx="50800" cy="38100"/>
            </a:xfrm>
            <a:custGeom>
              <a:avLst/>
              <a:gdLst>
                <a:gd name="T0" fmla="*/ 14 w 96"/>
                <a:gd name="T1" fmla="*/ 0 h 72"/>
                <a:gd name="T2" fmla="*/ 96 w 96"/>
                <a:gd name="T3" fmla="*/ 50 h 72"/>
                <a:gd name="T4" fmla="*/ 82 w 96"/>
                <a:gd name="T5" fmla="*/ 72 h 72"/>
                <a:gd name="T6" fmla="*/ 0 w 96"/>
                <a:gd name="T7" fmla="*/ 23 h 72"/>
                <a:gd name="T8" fmla="*/ 14 w 9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2">
                  <a:moveTo>
                    <a:pt x="14" y="0"/>
                  </a:moveTo>
                  <a:lnTo>
                    <a:pt x="96" y="50"/>
                  </a:lnTo>
                  <a:lnTo>
                    <a:pt x="82" y="72"/>
                  </a:lnTo>
                  <a:lnTo>
                    <a:pt x="0" y="2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Freeform 308">
              <a:extLst>
                <a:ext uri="{FF2B5EF4-FFF2-40B4-BE49-F238E27FC236}">
                  <a16:creationId xmlns:a16="http://schemas.microsoft.com/office/drawing/2014/main" id="{54F23E1F-9C92-46AA-8523-5D124C78A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4588" y="1873250"/>
              <a:ext cx="50800" cy="38100"/>
            </a:xfrm>
            <a:custGeom>
              <a:avLst/>
              <a:gdLst>
                <a:gd name="T0" fmla="*/ 0 w 97"/>
                <a:gd name="T1" fmla="*/ 50 h 71"/>
                <a:gd name="T2" fmla="*/ 85 w 97"/>
                <a:gd name="T3" fmla="*/ 0 h 71"/>
                <a:gd name="T4" fmla="*/ 97 w 97"/>
                <a:gd name="T5" fmla="*/ 21 h 71"/>
                <a:gd name="T6" fmla="*/ 13 w 97"/>
                <a:gd name="T7" fmla="*/ 71 h 71"/>
                <a:gd name="T8" fmla="*/ 0 w 97"/>
                <a:gd name="T9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1">
                  <a:moveTo>
                    <a:pt x="0" y="50"/>
                  </a:moveTo>
                  <a:lnTo>
                    <a:pt x="85" y="0"/>
                  </a:lnTo>
                  <a:lnTo>
                    <a:pt x="97" y="21"/>
                  </a:lnTo>
                  <a:lnTo>
                    <a:pt x="13" y="7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Freeform 310">
              <a:extLst>
                <a:ext uri="{FF2B5EF4-FFF2-40B4-BE49-F238E27FC236}">
                  <a16:creationId xmlns:a16="http://schemas.microsoft.com/office/drawing/2014/main" id="{C18C39AE-A089-4D57-B6F4-8FFFF776B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64275" y="1839913"/>
              <a:ext cx="57150" cy="55563"/>
            </a:xfrm>
            <a:custGeom>
              <a:avLst/>
              <a:gdLst>
                <a:gd name="T0" fmla="*/ 64 w 106"/>
                <a:gd name="T1" fmla="*/ 1 h 106"/>
                <a:gd name="T2" fmla="*/ 83 w 106"/>
                <a:gd name="T3" fmla="*/ 10 h 106"/>
                <a:gd name="T4" fmla="*/ 97 w 106"/>
                <a:gd name="T5" fmla="*/ 24 h 106"/>
                <a:gd name="T6" fmla="*/ 105 w 106"/>
                <a:gd name="T7" fmla="*/ 43 h 106"/>
                <a:gd name="T8" fmla="*/ 105 w 106"/>
                <a:gd name="T9" fmla="*/ 64 h 106"/>
                <a:gd name="T10" fmla="*/ 97 w 106"/>
                <a:gd name="T11" fmla="*/ 83 h 106"/>
                <a:gd name="T12" fmla="*/ 83 w 106"/>
                <a:gd name="T13" fmla="*/ 97 h 106"/>
                <a:gd name="T14" fmla="*/ 64 w 106"/>
                <a:gd name="T15" fmla="*/ 105 h 106"/>
                <a:gd name="T16" fmla="*/ 42 w 106"/>
                <a:gd name="T17" fmla="*/ 105 h 106"/>
                <a:gd name="T18" fmla="*/ 23 w 106"/>
                <a:gd name="T19" fmla="*/ 97 h 106"/>
                <a:gd name="T20" fmla="*/ 9 w 106"/>
                <a:gd name="T21" fmla="*/ 83 h 106"/>
                <a:gd name="T22" fmla="*/ 1 w 106"/>
                <a:gd name="T23" fmla="*/ 64 h 106"/>
                <a:gd name="T24" fmla="*/ 1 w 106"/>
                <a:gd name="T25" fmla="*/ 43 h 106"/>
                <a:gd name="T26" fmla="*/ 9 w 106"/>
                <a:gd name="T27" fmla="*/ 24 h 106"/>
                <a:gd name="T28" fmla="*/ 23 w 106"/>
                <a:gd name="T29" fmla="*/ 10 h 106"/>
                <a:gd name="T30" fmla="*/ 42 w 106"/>
                <a:gd name="T31" fmla="*/ 1 h 106"/>
                <a:gd name="T32" fmla="*/ 53 w 106"/>
                <a:gd name="T33" fmla="*/ 28 h 106"/>
                <a:gd name="T34" fmla="*/ 62 w 106"/>
                <a:gd name="T35" fmla="*/ 30 h 106"/>
                <a:gd name="T36" fmla="*/ 70 w 106"/>
                <a:gd name="T37" fmla="*/ 36 h 106"/>
                <a:gd name="T38" fmla="*/ 77 w 106"/>
                <a:gd name="T39" fmla="*/ 43 h 106"/>
                <a:gd name="T40" fmla="*/ 78 w 106"/>
                <a:gd name="T41" fmla="*/ 53 h 106"/>
                <a:gd name="T42" fmla="*/ 77 w 106"/>
                <a:gd name="T43" fmla="*/ 64 h 106"/>
                <a:gd name="T44" fmla="*/ 70 w 106"/>
                <a:gd name="T45" fmla="*/ 71 h 106"/>
                <a:gd name="T46" fmla="*/ 62 w 106"/>
                <a:gd name="T47" fmla="*/ 77 h 106"/>
                <a:gd name="T48" fmla="*/ 53 w 106"/>
                <a:gd name="T49" fmla="*/ 79 h 106"/>
                <a:gd name="T50" fmla="*/ 43 w 106"/>
                <a:gd name="T51" fmla="*/ 77 h 106"/>
                <a:gd name="T52" fmla="*/ 36 w 106"/>
                <a:gd name="T53" fmla="*/ 71 h 106"/>
                <a:gd name="T54" fmla="*/ 29 w 106"/>
                <a:gd name="T55" fmla="*/ 64 h 106"/>
                <a:gd name="T56" fmla="*/ 28 w 106"/>
                <a:gd name="T57" fmla="*/ 53 h 106"/>
                <a:gd name="T58" fmla="*/ 29 w 106"/>
                <a:gd name="T59" fmla="*/ 43 h 106"/>
                <a:gd name="T60" fmla="*/ 36 w 106"/>
                <a:gd name="T61" fmla="*/ 36 h 106"/>
                <a:gd name="T62" fmla="*/ 43 w 106"/>
                <a:gd name="T63" fmla="*/ 30 h 106"/>
                <a:gd name="T64" fmla="*/ 53 w 106"/>
                <a:gd name="T65" fmla="*/ 2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64" y="1"/>
                  </a:lnTo>
                  <a:lnTo>
                    <a:pt x="74" y="5"/>
                  </a:lnTo>
                  <a:lnTo>
                    <a:pt x="83" y="10"/>
                  </a:lnTo>
                  <a:lnTo>
                    <a:pt x="91" y="16"/>
                  </a:lnTo>
                  <a:lnTo>
                    <a:pt x="97" y="24"/>
                  </a:lnTo>
                  <a:lnTo>
                    <a:pt x="102" y="33"/>
                  </a:lnTo>
                  <a:lnTo>
                    <a:pt x="105" y="43"/>
                  </a:lnTo>
                  <a:lnTo>
                    <a:pt x="106" y="53"/>
                  </a:lnTo>
                  <a:lnTo>
                    <a:pt x="105" y="64"/>
                  </a:lnTo>
                  <a:lnTo>
                    <a:pt x="102" y="74"/>
                  </a:lnTo>
                  <a:lnTo>
                    <a:pt x="97" y="83"/>
                  </a:lnTo>
                  <a:lnTo>
                    <a:pt x="91" y="91"/>
                  </a:lnTo>
                  <a:lnTo>
                    <a:pt x="83" y="97"/>
                  </a:lnTo>
                  <a:lnTo>
                    <a:pt x="74" y="102"/>
                  </a:lnTo>
                  <a:lnTo>
                    <a:pt x="64" y="105"/>
                  </a:lnTo>
                  <a:lnTo>
                    <a:pt x="53" y="106"/>
                  </a:lnTo>
                  <a:lnTo>
                    <a:pt x="42" y="105"/>
                  </a:lnTo>
                  <a:lnTo>
                    <a:pt x="32" y="102"/>
                  </a:lnTo>
                  <a:lnTo>
                    <a:pt x="23" y="97"/>
                  </a:lnTo>
                  <a:lnTo>
                    <a:pt x="15" y="91"/>
                  </a:lnTo>
                  <a:lnTo>
                    <a:pt x="9" y="83"/>
                  </a:lnTo>
                  <a:lnTo>
                    <a:pt x="3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3" y="33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0"/>
                  </a:lnTo>
                  <a:lnTo>
                    <a:pt x="32" y="5"/>
                  </a:lnTo>
                  <a:lnTo>
                    <a:pt x="42" y="1"/>
                  </a:lnTo>
                  <a:lnTo>
                    <a:pt x="53" y="0"/>
                  </a:lnTo>
                  <a:close/>
                  <a:moveTo>
                    <a:pt x="53" y="28"/>
                  </a:moveTo>
                  <a:lnTo>
                    <a:pt x="57" y="29"/>
                  </a:lnTo>
                  <a:lnTo>
                    <a:pt x="62" y="30"/>
                  </a:lnTo>
                  <a:lnTo>
                    <a:pt x="68" y="33"/>
                  </a:lnTo>
                  <a:lnTo>
                    <a:pt x="70" y="36"/>
                  </a:lnTo>
                  <a:lnTo>
                    <a:pt x="74" y="39"/>
                  </a:lnTo>
                  <a:lnTo>
                    <a:pt x="77" y="43"/>
                  </a:lnTo>
                  <a:lnTo>
                    <a:pt x="78" y="48"/>
                  </a:lnTo>
                  <a:lnTo>
                    <a:pt x="78" y="53"/>
                  </a:lnTo>
                  <a:lnTo>
                    <a:pt x="78" y="59"/>
                  </a:lnTo>
                  <a:lnTo>
                    <a:pt x="77" y="64"/>
                  </a:lnTo>
                  <a:lnTo>
                    <a:pt x="74" y="68"/>
                  </a:lnTo>
                  <a:lnTo>
                    <a:pt x="70" y="71"/>
                  </a:lnTo>
                  <a:lnTo>
                    <a:pt x="68" y="74"/>
                  </a:lnTo>
                  <a:lnTo>
                    <a:pt x="62" y="77"/>
                  </a:lnTo>
                  <a:lnTo>
                    <a:pt x="57" y="78"/>
                  </a:lnTo>
                  <a:lnTo>
                    <a:pt x="53" y="79"/>
                  </a:lnTo>
                  <a:lnTo>
                    <a:pt x="48" y="78"/>
                  </a:lnTo>
                  <a:lnTo>
                    <a:pt x="43" y="77"/>
                  </a:lnTo>
                  <a:lnTo>
                    <a:pt x="39" y="74"/>
                  </a:lnTo>
                  <a:lnTo>
                    <a:pt x="36" y="71"/>
                  </a:lnTo>
                  <a:lnTo>
                    <a:pt x="32" y="68"/>
                  </a:lnTo>
                  <a:lnTo>
                    <a:pt x="29" y="64"/>
                  </a:lnTo>
                  <a:lnTo>
                    <a:pt x="28" y="59"/>
                  </a:lnTo>
                  <a:lnTo>
                    <a:pt x="28" y="53"/>
                  </a:lnTo>
                  <a:lnTo>
                    <a:pt x="28" y="48"/>
                  </a:lnTo>
                  <a:lnTo>
                    <a:pt x="29" y="43"/>
                  </a:lnTo>
                  <a:lnTo>
                    <a:pt x="32" y="39"/>
                  </a:lnTo>
                  <a:lnTo>
                    <a:pt x="36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8" y="29"/>
                  </a:lnTo>
                  <a:lnTo>
                    <a:pt x="53" y="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6100344F-3FFC-4AC7-9780-95F9C3288E6B}"/>
              </a:ext>
            </a:extLst>
          </p:cNvPr>
          <p:cNvGrpSpPr/>
          <p:nvPr/>
        </p:nvGrpSpPr>
        <p:grpSpPr>
          <a:xfrm>
            <a:off x="7175205" y="1567565"/>
            <a:ext cx="461963" cy="554038"/>
            <a:chOff x="7119938" y="1701800"/>
            <a:chExt cx="461963" cy="554038"/>
          </a:xfrm>
        </p:grpSpPr>
        <p:sp>
          <p:nvSpPr>
            <p:cNvPr id="350" name="Rectangle 321">
              <a:extLst>
                <a:ext uri="{FF2B5EF4-FFF2-40B4-BE49-F238E27FC236}">
                  <a16:creationId xmlns:a16="http://schemas.microsoft.com/office/drawing/2014/main" id="{D18F9111-9875-4F28-BD8B-4D93B8882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1701800"/>
              <a:ext cx="333375" cy="539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Rectangle 322">
              <a:extLst>
                <a:ext uri="{FF2B5EF4-FFF2-40B4-BE49-F238E27FC236}">
                  <a16:creationId xmlns:a16="http://schemas.microsoft.com/office/drawing/2014/main" id="{B29A17A5-074B-4A5A-824A-841AA558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1755775"/>
              <a:ext cx="333375" cy="1682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Freeform 323">
              <a:extLst>
                <a:ext uri="{FF2B5EF4-FFF2-40B4-BE49-F238E27FC236}">
                  <a16:creationId xmlns:a16="http://schemas.microsoft.com/office/drawing/2014/main" id="{AEE250CF-4D3A-4009-81FA-442CEF52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1927225"/>
              <a:ext cx="460375" cy="180975"/>
            </a:xfrm>
            <a:custGeom>
              <a:avLst/>
              <a:gdLst>
                <a:gd name="T0" fmla="*/ 0 w 872"/>
                <a:gd name="T1" fmla="*/ 0 h 343"/>
                <a:gd name="T2" fmla="*/ 872 w 872"/>
                <a:gd name="T3" fmla="*/ 0 h 343"/>
                <a:gd name="T4" fmla="*/ 872 w 872"/>
                <a:gd name="T5" fmla="*/ 295 h 343"/>
                <a:gd name="T6" fmla="*/ 726 w 872"/>
                <a:gd name="T7" fmla="*/ 295 h 343"/>
                <a:gd name="T8" fmla="*/ 726 w 872"/>
                <a:gd name="T9" fmla="*/ 343 h 343"/>
                <a:gd name="T10" fmla="*/ 704 w 872"/>
                <a:gd name="T11" fmla="*/ 343 h 343"/>
                <a:gd name="T12" fmla="*/ 704 w 872"/>
                <a:gd name="T13" fmla="*/ 295 h 343"/>
                <a:gd name="T14" fmla="*/ 457 w 872"/>
                <a:gd name="T15" fmla="*/ 295 h 343"/>
                <a:gd name="T16" fmla="*/ 457 w 872"/>
                <a:gd name="T17" fmla="*/ 343 h 343"/>
                <a:gd name="T18" fmla="*/ 435 w 872"/>
                <a:gd name="T19" fmla="*/ 343 h 343"/>
                <a:gd name="T20" fmla="*/ 435 w 872"/>
                <a:gd name="T21" fmla="*/ 295 h 343"/>
                <a:gd name="T22" fmla="*/ 154 w 872"/>
                <a:gd name="T23" fmla="*/ 295 h 343"/>
                <a:gd name="T24" fmla="*/ 154 w 872"/>
                <a:gd name="T25" fmla="*/ 343 h 343"/>
                <a:gd name="T26" fmla="*/ 132 w 872"/>
                <a:gd name="T27" fmla="*/ 343 h 343"/>
                <a:gd name="T28" fmla="*/ 132 w 872"/>
                <a:gd name="T29" fmla="*/ 295 h 343"/>
                <a:gd name="T30" fmla="*/ 0 w 872"/>
                <a:gd name="T31" fmla="*/ 295 h 343"/>
                <a:gd name="T32" fmla="*/ 0 w 872"/>
                <a:gd name="T3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2" h="343">
                  <a:moveTo>
                    <a:pt x="0" y="0"/>
                  </a:moveTo>
                  <a:lnTo>
                    <a:pt x="872" y="0"/>
                  </a:lnTo>
                  <a:lnTo>
                    <a:pt x="872" y="295"/>
                  </a:lnTo>
                  <a:lnTo>
                    <a:pt x="726" y="295"/>
                  </a:lnTo>
                  <a:lnTo>
                    <a:pt x="726" y="343"/>
                  </a:lnTo>
                  <a:lnTo>
                    <a:pt x="704" y="343"/>
                  </a:lnTo>
                  <a:lnTo>
                    <a:pt x="704" y="295"/>
                  </a:lnTo>
                  <a:lnTo>
                    <a:pt x="457" y="295"/>
                  </a:lnTo>
                  <a:lnTo>
                    <a:pt x="457" y="343"/>
                  </a:lnTo>
                  <a:lnTo>
                    <a:pt x="435" y="343"/>
                  </a:lnTo>
                  <a:lnTo>
                    <a:pt x="435" y="295"/>
                  </a:lnTo>
                  <a:lnTo>
                    <a:pt x="154" y="295"/>
                  </a:lnTo>
                  <a:lnTo>
                    <a:pt x="154" y="343"/>
                  </a:lnTo>
                  <a:lnTo>
                    <a:pt x="132" y="343"/>
                  </a:lnTo>
                  <a:lnTo>
                    <a:pt x="132" y="295"/>
                  </a:lnTo>
                  <a:lnTo>
                    <a:pt x="0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Rectangle 324">
              <a:extLst>
                <a:ext uri="{FF2B5EF4-FFF2-40B4-BE49-F238E27FC236}">
                  <a16:creationId xmlns:a16="http://schemas.microsoft.com/office/drawing/2014/main" id="{6B5FAC20-51CB-4C8F-93BC-3F3557CA1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1952625"/>
              <a:ext cx="400050" cy="1031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Rectangle 326">
              <a:extLst>
                <a:ext uri="{FF2B5EF4-FFF2-40B4-BE49-F238E27FC236}">
                  <a16:creationId xmlns:a16="http://schemas.microsoft.com/office/drawing/2014/main" id="{3E7FA575-81E3-4E2C-BAD0-D75210140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1388" y="2108200"/>
              <a:ext cx="290513" cy="1476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Rectangle 327">
              <a:extLst>
                <a:ext uri="{FF2B5EF4-FFF2-40B4-BE49-F238E27FC236}">
                  <a16:creationId xmlns:a16="http://schemas.microsoft.com/office/drawing/2014/main" id="{913CF888-8D46-40CA-807D-CF0C8A720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1728788"/>
              <a:ext cx="100013" cy="1111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Rectangle 328">
              <a:extLst>
                <a:ext uri="{FF2B5EF4-FFF2-40B4-BE49-F238E27FC236}">
                  <a16:creationId xmlns:a16="http://schemas.microsoft.com/office/drawing/2014/main" id="{9CD27D01-0BB3-4BB0-AE60-B5250F394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1793875"/>
              <a:ext cx="150813" cy="158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Rectangle 329">
              <a:extLst>
                <a:ext uri="{FF2B5EF4-FFF2-40B4-BE49-F238E27FC236}">
                  <a16:creationId xmlns:a16="http://schemas.microsoft.com/office/drawing/2014/main" id="{8E51A477-5251-4086-A0DC-E2AB9B832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1836738"/>
              <a:ext cx="249238" cy="1746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Rectangle 330">
              <a:extLst>
                <a:ext uri="{FF2B5EF4-FFF2-40B4-BE49-F238E27FC236}">
                  <a16:creationId xmlns:a16="http://schemas.microsoft.com/office/drawing/2014/main" id="{ADE77DBB-A724-45E4-A1ED-80B067EB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2013" y="1876425"/>
              <a:ext cx="249238" cy="1746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Rectangle 331">
              <a:extLst>
                <a:ext uri="{FF2B5EF4-FFF2-40B4-BE49-F238E27FC236}">
                  <a16:creationId xmlns:a16="http://schemas.microsoft.com/office/drawing/2014/main" id="{EA1763B6-0472-4F01-8A4C-0F4146214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7738" y="2006600"/>
              <a:ext cx="95250" cy="1746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Rectangle 332">
              <a:extLst>
                <a:ext uri="{FF2B5EF4-FFF2-40B4-BE49-F238E27FC236}">
                  <a16:creationId xmlns:a16="http://schemas.microsoft.com/office/drawing/2014/main" id="{5071E1DE-7AF3-4A22-9959-6E50C4066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2149475"/>
              <a:ext cx="79375" cy="285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Rectangle 325">
              <a:extLst>
                <a:ext uri="{FF2B5EF4-FFF2-40B4-BE49-F238E27FC236}">
                  <a16:creationId xmlns:a16="http://schemas.microsoft.com/office/drawing/2014/main" id="{83E1E8AE-8B2E-43FB-A0B8-FA924461F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00" y="2108200"/>
              <a:ext cx="139700" cy="1476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Rectangle 333">
              <a:extLst>
                <a:ext uri="{FF2B5EF4-FFF2-40B4-BE49-F238E27FC236}">
                  <a16:creationId xmlns:a16="http://schemas.microsoft.com/office/drawing/2014/main" id="{C740DE01-24C0-47D5-BB18-03CE76E9D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0337" y="2181224"/>
              <a:ext cx="52388" cy="127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Rectangle 334">
              <a:extLst>
                <a:ext uri="{FF2B5EF4-FFF2-40B4-BE49-F238E27FC236}">
                  <a16:creationId xmlns:a16="http://schemas.microsoft.com/office/drawing/2014/main" id="{485310AD-14BA-4C22-BED1-EB7E92227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149475"/>
              <a:ext cx="77788" cy="285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Rectangle 335">
              <a:extLst>
                <a:ext uri="{FF2B5EF4-FFF2-40B4-BE49-F238E27FC236}">
                  <a16:creationId xmlns:a16="http://schemas.microsoft.com/office/drawing/2014/main" id="{8480A29E-98D4-446B-A377-5EBDADC3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5200" y="2190750"/>
              <a:ext cx="52388" cy="127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Rectangle 336">
              <a:extLst>
                <a:ext uri="{FF2B5EF4-FFF2-40B4-BE49-F238E27FC236}">
                  <a16:creationId xmlns:a16="http://schemas.microsoft.com/office/drawing/2014/main" id="{4570C621-60A4-41D7-8042-DA30EC74E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2149475"/>
              <a:ext cx="77788" cy="28575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Rectangle 337">
              <a:extLst>
                <a:ext uri="{FF2B5EF4-FFF2-40B4-BE49-F238E27FC236}">
                  <a16:creationId xmlns:a16="http://schemas.microsoft.com/office/drawing/2014/main" id="{B85A11E5-76C4-4AE2-BEC5-4153D0A49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6488" y="2190750"/>
              <a:ext cx="52388" cy="127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7" name="Rectangle 49">
            <a:extLst>
              <a:ext uri="{FF2B5EF4-FFF2-40B4-BE49-F238E27FC236}">
                <a16:creationId xmlns:a16="http://schemas.microsoft.com/office/drawing/2014/main" id="{CFC503D7-5F60-4CD0-853E-2557BE7C8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518" y="4590166"/>
            <a:ext cx="1109663" cy="814388"/>
          </a:xfrm>
          <a:prstGeom prst="roundRect">
            <a:avLst>
              <a:gd name="adj" fmla="val 11427"/>
            </a:avLst>
          </a:prstGeom>
          <a:solidFill>
            <a:schemeClr val="accent4">
              <a:lumMod val="75000"/>
              <a:alpha val="30000"/>
            </a:schemeClr>
          </a:solidFill>
          <a:ln w="25400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Rectangle 50">
            <a:extLst>
              <a:ext uri="{FF2B5EF4-FFF2-40B4-BE49-F238E27FC236}">
                <a16:creationId xmlns:a16="http://schemas.microsoft.com/office/drawing/2014/main" id="{14F0E255-E23F-4CF1-933C-4A7A0CC83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768" y="4590166"/>
            <a:ext cx="1109663" cy="814388"/>
          </a:xfrm>
          <a:prstGeom prst="roundRect">
            <a:avLst>
              <a:gd name="adj" fmla="val 8433"/>
            </a:avLst>
          </a:prstGeom>
          <a:solidFill>
            <a:schemeClr val="accent4">
              <a:lumMod val="75000"/>
              <a:alpha val="30000"/>
            </a:schemeClr>
          </a:solidFill>
          <a:ln w="25400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Rectangle 51">
            <a:extLst>
              <a:ext uri="{FF2B5EF4-FFF2-40B4-BE49-F238E27FC236}">
                <a16:creationId xmlns:a16="http://schemas.microsoft.com/office/drawing/2014/main" id="{1E804A54-3450-4D4C-A486-C36E13FCC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543" y="4590166"/>
            <a:ext cx="1108075" cy="814388"/>
          </a:xfrm>
          <a:prstGeom prst="roundRect">
            <a:avLst>
              <a:gd name="adj" fmla="val 9930"/>
            </a:avLst>
          </a:prstGeom>
          <a:solidFill>
            <a:schemeClr val="accent4">
              <a:lumMod val="75000"/>
              <a:alpha val="30000"/>
            </a:schemeClr>
          </a:solidFill>
          <a:ln w="25400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99D683EB-B3A6-4053-B4C6-3131F95C3833}"/>
              </a:ext>
            </a:extLst>
          </p:cNvPr>
          <p:cNvGrpSpPr/>
          <p:nvPr/>
        </p:nvGrpSpPr>
        <p:grpSpPr>
          <a:xfrm>
            <a:off x="4627267" y="4725103"/>
            <a:ext cx="525463" cy="538162"/>
            <a:chOff x="4572000" y="4859338"/>
            <a:chExt cx="525463" cy="538162"/>
          </a:xfrm>
        </p:grpSpPr>
        <p:sp>
          <p:nvSpPr>
            <p:cNvPr id="371" name="Freeform 275">
              <a:extLst>
                <a:ext uri="{FF2B5EF4-FFF2-40B4-BE49-F238E27FC236}">
                  <a16:creationId xmlns:a16="http://schemas.microsoft.com/office/drawing/2014/main" id="{949E633B-75B4-4FD4-BE82-13667AFEC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4873625"/>
              <a:ext cx="523875" cy="522288"/>
            </a:xfrm>
            <a:custGeom>
              <a:avLst/>
              <a:gdLst>
                <a:gd name="T0" fmla="*/ 0 w 990"/>
                <a:gd name="T1" fmla="*/ 343 h 989"/>
                <a:gd name="T2" fmla="*/ 385 w 990"/>
                <a:gd name="T3" fmla="*/ 343 h 989"/>
                <a:gd name="T4" fmla="*/ 385 w 990"/>
                <a:gd name="T5" fmla="*/ 0 h 989"/>
                <a:gd name="T6" fmla="*/ 637 w 990"/>
                <a:gd name="T7" fmla="*/ 0 h 989"/>
                <a:gd name="T8" fmla="*/ 637 w 990"/>
                <a:gd name="T9" fmla="*/ 343 h 989"/>
                <a:gd name="T10" fmla="*/ 990 w 990"/>
                <a:gd name="T11" fmla="*/ 343 h 989"/>
                <a:gd name="T12" fmla="*/ 990 w 990"/>
                <a:gd name="T13" fmla="*/ 595 h 989"/>
                <a:gd name="T14" fmla="*/ 637 w 990"/>
                <a:gd name="T15" fmla="*/ 595 h 989"/>
                <a:gd name="T16" fmla="*/ 637 w 990"/>
                <a:gd name="T17" fmla="*/ 989 h 989"/>
                <a:gd name="T18" fmla="*/ 385 w 990"/>
                <a:gd name="T19" fmla="*/ 989 h 989"/>
                <a:gd name="T20" fmla="*/ 385 w 990"/>
                <a:gd name="T21" fmla="*/ 595 h 989"/>
                <a:gd name="T22" fmla="*/ 0 w 990"/>
                <a:gd name="T23" fmla="*/ 595 h 989"/>
                <a:gd name="T24" fmla="*/ 0 w 990"/>
                <a:gd name="T25" fmla="*/ 343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0" h="989">
                  <a:moveTo>
                    <a:pt x="0" y="343"/>
                  </a:moveTo>
                  <a:lnTo>
                    <a:pt x="385" y="343"/>
                  </a:lnTo>
                  <a:lnTo>
                    <a:pt x="385" y="0"/>
                  </a:lnTo>
                  <a:lnTo>
                    <a:pt x="637" y="0"/>
                  </a:lnTo>
                  <a:lnTo>
                    <a:pt x="637" y="343"/>
                  </a:lnTo>
                  <a:lnTo>
                    <a:pt x="990" y="343"/>
                  </a:lnTo>
                  <a:lnTo>
                    <a:pt x="990" y="595"/>
                  </a:lnTo>
                  <a:lnTo>
                    <a:pt x="637" y="595"/>
                  </a:lnTo>
                  <a:lnTo>
                    <a:pt x="637" y="989"/>
                  </a:lnTo>
                  <a:lnTo>
                    <a:pt x="385" y="989"/>
                  </a:lnTo>
                  <a:lnTo>
                    <a:pt x="385" y="595"/>
                  </a:lnTo>
                  <a:lnTo>
                    <a:pt x="0" y="595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Rectangle 276">
              <a:extLst>
                <a:ext uri="{FF2B5EF4-FFF2-40B4-BE49-F238E27FC236}">
                  <a16:creationId xmlns:a16="http://schemas.microsoft.com/office/drawing/2014/main" id="{201477A1-C27F-413C-BE41-7F7162B4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0" y="5121275"/>
              <a:ext cx="257175" cy="11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Rectangle 277">
              <a:extLst>
                <a:ext uri="{FF2B5EF4-FFF2-40B4-BE49-F238E27FC236}">
                  <a16:creationId xmlns:a16="http://schemas.microsoft.com/office/drawing/2014/main" id="{2A23889E-CE30-411A-8F0E-FDDAC0561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3463" y="5121275"/>
              <a:ext cx="254000" cy="11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Rectangle 278">
              <a:extLst>
                <a:ext uri="{FF2B5EF4-FFF2-40B4-BE49-F238E27FC236}">
                  <a16:creationId xmlns:a16="http://schemas.microsoft.com/office/drawing/2014/main" id="{BACA0B5B-F8DC-4962-88E9-1036EC7FC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5133975"/>
              <a:ext cx="11113" cy="263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Rectangle 279">
              <a:extLst>
                <a:ext uri="{FF2B5EF4-FFF2-40B4-BE49-F238E27FC236}">
                  <a16:creationId xmlns:a16="http://schemas.microsoft.com/office/drawing/2014/main" id="{9AD3553D-3608-4A78-AED4-5CD6AE781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4870450"/>
              <a:ext cx="11113" cy="249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Freeform 280">
              <a:extLst>
                <a:ext uri="{FF2B5EF4-FFF2-40B4-BE49-F238E27FC236}">
                  <a16:creationId xmlns:a16="http://schemas.microsoft.com/office/drawing/2014/main" id="{A4283212-F940-42AC-800F-1F98B213D4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4859338"/>
              <a:ext cx="168275" cy="182563"/>
            </a:xfrm>
            <a:custGeom>
              <a:avLst/>
              <a:gdLst>
                <a:gd name="T0" fmla="*/ 69 w 319"/>
                <a:gd name="T1" fmla="*/ 241 h 345"/>
                <a:gd name="T2" fmla="*/ 91 w 319"/>
                <a:gd name="T3" fmla="*/ 254 h 345"/>
                <a:gd name="T4" fmla="*/ 104 w 319"/>
                <a:gd name="T5" fmla="*/ 275 h 345"/>
                <a:gd name="T6" fmla="*/ 236 w 319"/>
                <a:gd name="T7" fmla="*/ 97 h 345"/>
                <a:gd name="T8" fmla="*/ 221 w 319"/>
                <a:gd name="T9" fmla="*/ 82 h 345"/>
                <a:gd name="T10" fmla="*/ 213 w 319"/>
                <a:gd name="T11" fmla="*/ 60 h 345"/>
                <a:gd name="T12" fmla="*/ 217 w 319"/>
                <a:gd name="T13" fmla="*/ 32 h 345"/>
                <a:gd name="T14" fmla="*/ 236 w 319"/>
                <a:gd name="T15" fmla="*/ 9 h 345"/>
                <a:gd name="T16" fmla="*/ 265 w 319"/>
                <a:gd name="T17" fmla="*/ 0 h 345"/>
                <a:gd name="T18" fmla="*/ 295 w 319"/>
                <a:gd name="T19" fmla="*/ 9 h 345"/>
                <a:gd name="T20" fmla="*/ 314 w 319"/>
                <a:gd name="T21" fmla="*/ 32 h 345"/>
                <a:gd name="T22" fmla="*/ 318 w 319"/>
                <a:gd name="T23" fmla="*/ 60 h 345"/>
                <a:gd name="T24" fmla="*/ 310 w 319"/>
                <a:gd name="T25" fmla="*/ 82 h 345"/>
                <a:gd name="T26" fmla="*/ 295 w 319"/>
                <a:gd name="T27" fmla="*/ 97 h 345"/>
                <a:gd name="T28" fmla="*/ 287 w 319"/>
                <a:gd name="T29" fmla="*/ 320 h 345"/>
                <a:gd name="T30" fmla="*/ 94 w 319"/>
                <a:gd name="T31" fmla="*/ 325 h 345"/>
                <a:gd name="T32" fmla="*/ 78 w 319"/>
                <a:gd name="T33" fmla="*/ 337 h 345"/>
                <a:gd name="T34" fmla="*/ 59 w 319"/>
                <a:gd name="T35" fmla="*/ 343 h 345"/>
                <a:gd name="T36" fmla="*/ 32 w 319"/>
                <a:gd name="T37" fmla="*/ 340 h 345"/>
                <a:gd name="T38" fmla="*/ 9 w 319"/>
                <a:gd name="T39" fmla="*/ 320 h 345"/>
                <a:gd name="T40" fmla="*/ 0 w 319"/>
                <a:gd name="T41" fmla="*/ 291 h 345"/>
                <a:gd name="T42" fmla="*/ 9 w 319"/>
                <a:gd name="T43" fmla="*/ 261 h 345"/>
                <a:gd name="T44" fmla="*/ 32 w 319"/>
                <a:gd name="T45" fmla="*/ 242 h 345"/>
                <a:gd name="T46" fmla="*/ 265 w 319"/>
                <a:gd name="T47" fmla="*/ 27 h 345"/>
                <a:gd name="T48" fmla="*/ 280 w 319"/>
                <a:gd name="T49" fmla="*/ 32 h 345"/>
                <a:gd name="T50" fmla="*/ 290 w 319"/>
                <a:gd name="T51" fmla="*/ 43 h 345"/>
                <a:gd name="T52" fmla="*/ 291 w 319"/>
                <a:gd name="T53" fmla="*/ 58 h 345"/>
                <a:gd name="T54" fmla="*/ 283 w 319"/>
                <a:gd name="T55" fmla="*/ 70 h 345"/>
                <a:gd name="T56" fmla="*/ 271 w 319"/>
                <a:gd name="T57" fmla="*/ 78 h 345"/>
                <a:gd name="T58" fmla="*/ 255 w 319"/>
                <a:gd name="T59" fmla="*/ 77 h 345"/>
                <a:gd name="T60" fmla="*/ 244 w 319"/>
                <a:gd name="T61" fmla="*/ 68 h 345"/>
                <a:gd name="T62" fmla="*/ 240 w 319"/>
                <a:gd name="T63" fmla="*/ 52 h 345"/>
                <a:gd name="T64" fmla="*/ 244 w 319"/>
                <a:gd name="T65" fmla="*/ 38 h 345"/>
                <a:gd name="T66" fmla="*/ 255 w 319"/>
                <a:gd name="T67" fmla="*/ 29 h 345"/>
                <a:gd name="T68" fmla="*/ 53 w 319"/>
                <a:gd name="T69" fmla="*/ 265 h 345"/>
                <a:gd name="T70" fmla="*/ 67 w 319"/>
                <a:gd name="T71" fmla="*/ 270 h 345"/>
                <a:gd name="T72" fmla="*/ 76 w 319"/>
                <a:gd name="T73" fmla="*/ 281 h 345"/>
                <a:gd name="T74" fmla="*/ 78 w 319"/>
                <a:gd name="T75" fmla="*/ 296 h 345"/>
                <a:gd name="T76" fmla="*/ 71 w 319"/>
                <a:gd name="T77" fmla="*/ 309 h 345"/>
                <a:gd name="T78" fmla="*/ 58 w 319"/>
                <a:gd name="T79" fmla="*/ 316 h 345"/>
                <a:gd name="T80" fmla="*/ 42 w 319"/>
                <a:gd name="T81" fmla="*/ 315 h 345"/>
                <a:gd name="T82" fmla="*/ 31 w 319"/>
                <a:gd name="T83" fmla="*/ 305 h 345"/>
                <a:gd name="T84" fmla="*/ 27 w 319"/>
                <a:gd name="T85" fmla="*/ 291 h 345"/>
                <a:gd name="T86" fmla="*/ 31 w 319"/>
                <a:gd name="T87" fmla="*/ 277 h 345"/>
                <a:gd name="T88" fmla="*/ 42 w 319"/>
                <a:gd name="T89" fmla="*/ 26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345">
                  <a:moveTo>
                    <a:pt x="53" y="238"/>
                  </a:moveTo>
                  <a:lnTo>
                    <a:pt x="62" y="238"/>
                  </a:lnTo>
                  <a:lnTo>
                    <a:pt x="69" y="241"/>
                  </a:lnTo>
                  <a:lnTo>
                    <a:pt x="77" y="243"/>
                  </a:lnTo>
                  <a:lnTo>
                    <a:pt x="85" y="249"/>
                  </a:lnTo>
                  <a:lnTo>
                    <a:pt x="91" y="254"/>
                  </a:lnTo>
                  <a:lnTo>
                    <a:pt x="96" y="260"/>
                  </a:lnTo>
                  <a:lnTo>
                    <a:pt x="100" y="268"/>
                  </a:lnTo>
                  <a:lnTo>
                    <a:pt x="104" y="275"/>
                  </a:lnTo>
                  <a:lnTo>
                    <a:pt x="244" y="275"/>
                  </a:lnTo>
                  <a:lnTo>
                    <a:pt x="244" y="101"/>
                  </a:lnTo>
                  <a:lnTo>
                    <a:pt x="236" y="97"/>
                  </a:lnTo>
                  <a:lnTo>
                    <a:pt x="231" y="93"/>
                  </a:lnTo>
                  <a:lnTo>
                    <a:pt x="226" y="87"/>
                  </a:lnTo>
                  <a:lnTo>
                    <a:pt x="221" y="82"/>
                  </a:lnTo>
                  <a:lnTo>
                    <a:pt x="217" y="76"/>
                  </a:lnTo>
                  <a:lnTo>
                    <a:pt x="214" y="68"/>
                  </a:lnTo>
                  <a:lnTo>
                    <a:pt x="213" y="60"/>
                  </a:lnTo>
                  <a:lnTo>
                    <a:pt x="213" y="52"/>
                  </a:lnTo>
                  <a:lnTo>
                    <a:pt x="213" y="42"/>
                  </a:lnTo>
                  <a:lnTo>
                    <a:pt x="217" y="32"/>
                  </a:lnTo>
                  <a:lnTo>
                    <a:pt x="222" y="23"/>
                  </a:lnTo>
                  <a:lnTo>
                    <a:pt x="228" y="15"/>
                  </a:lnTo>
                  <a:lnTo>
                    <a:pt x="236" y="9"/>
                  </a:lnTo>
                  <a:lnTo>
                    <a:pt x="245" y="4"/>
                  </a:lnTo>
                  <a:lnTo>
                    <a:pt x="255" y="1"/>
                  </a:lnTo>
                  <a:lnTo>
                    <a:pt x="265" y="0"/>
                  </a:lnTo>
                  <a:lnTo>
                    <a:pt x="276" y="1"/>
                  </a:lnTo>
                  <a:lnTo>
                    <a:pt x="286" y="4"/>
                  </a:lnTo>
                  <a:lnTo>
                    <a:pt x="295" y="9"/>
                  </a:lnTo>
                  <a:lnTo>
                    <a:pt x="303" y="15"/>
                  </a:lnTo>
                  <a:lnTo>
                    <a:pt x="309" y="23"/>
                  </a:lnTo>
                  <a:lnTo>
                    <a:pt x="314" y="32"/>
                  </a:lnTo>
                  <a:lnTo>
                    <a:pt x="318" y="42"/>
                  </a:lnTo>
                  <a:lnTo>
                    <a:pt x="319" y="52"/>
                  </a:lnTo>
                  <a:lnTo>
                    <a:pt x="318" y="60"/>
                  </a:lnTo>
                  <a:lnTo>
                    <a:pt x="317" y="68"/>
                  </a:lnTo>
                  <a:lnTo>
                    <a:pt x="314" y="76"/>
                  </a:lnTo>
                  <a:lnTo>
                    <a:pt x="310" y="82"/>
                  </a:lnTo>
                  <a:lnTo>
                    <a:pt x="305" y="87"/>
                  </a:lnTo>
                  <a:lnTo>
                    <a:pt x="300" y="93"/>
                  </a:lnTo>
                  <a:lnTo>
                    <a:pt x="295" y="97"/>
                  </a:lnTo>
                  <a:lnTo>
                    <a:pt x="288" y="101"/>
                  </a:lnTo>
                  <a:lnTo>
                    <a:pt x="288" y="320"/>
                  </a:lnTo>
                  <a:lnTo>
                    <a:pt x="287" y="320"/>
                  </a:lnTo>
                  <a:lnTo>
                    <a:pt x="287" y="320"/>
                  </a:lnTo>
                  <a:lnTo>
                    <a:pt x="98" y="320"/>
                  </a:lnTo>
                  <a:lnTo>
                    <a:pt x="94" y="325"/>
                  </a:lnTo>
                  <a:lnTo>
                    <a:pt x="89" y="331"/>
                  </a:lnTo>
                  <a:lnTo>
                    <a:pt x="83" y="334"/>
                  </a:lnTo>
                  <a:lnTo>
                    <a:pt x="78" y="337"/>
                  </a:lnTo>
                  <a:lnTo>
                    <a:pt x="72" y="341"/>
                  </a:lnTo>
                  <a:lnTo>
                    <a:pt x="66" y="342"/>
                  </a:lnTo>
                  <a:lnTo>
                    <a:pt x="59" y="343"/>
                  </a:lnTo>
                  <a:lnTo>
                    <a:pt x="53" y="345"/>
                  </a:lnTo>
                  <a:lnTo>
                    <a:pt x="42" y="343"/>
                  </a:lnTo>
                  <a:lnTo>
                    <a:pt x="32" y="340"/>
                  </a:lnTo>
                  <a:lnTo>
                    <a:pt x="23" y="334"/>
                  </a:lnTo>
                  <a:lnTo>
                    <a:pt x="16" y="328"/>
                  </a:lnTo>
                  <a:lnTo>
                    <a:pt x="9" y="320"/>
                  </a:lnTo>
                  <a:lnTo>
                    <a:pt x="4" y="311"/>
                  </a:lnTo>
                  <a:lnTo>
                    <a:pt x="0" y="301"/>
                  </a:lnTo>
                  <a:lnTo>
                    <a:pt x="0" y="291"/>
                  </a:lnTo>
                  <a:lnTo>
                    <a:pt x="0" y="281"/>
                  </a:lnTo>
                  <a:lnTo>
                    <a:pt x="4" y="270"/>
                  </a:lnTo>
                  <a:lnTo>
                    <a:pt x="9" y="261"/>
                  </a:lnTo>
                  <a:lnTo>
                    <a:pt x="16" y="254"/>
                  </a:lnTo>
                  <a:lnTo>
                    <a:pt x="23" y="247"/>
                  </a:lnTo>
                  <a:lnTo>
                    <a:pt x="32" y="242"/>
                  </a:lnTo>
                  <a:lnTo>
                    <a:pt x="42" y="240"/>
                  </a:lnTo>
                  <a:lnTo>
                    <a:pt x="53" y="238"/>
                  </a:lnTo>
                  <a:close/>
                  <a:moveTo>
                    <a:pt x="265" y="27"/>
                  </a:moveTo>
                  <a:lnTo>
                    <a:pt x="271" y="28"/>
                  </a:lnTo>
                  <a:lnTo>
                    <a:pt x="276" y="29"/>
                  </a:lnTo>
                  <a:lnTo>
                    <a:pt x="280" y="32"/>
                  </a:lnTo>
                  <a:lnTo>
                    <a:pt x="283" y="34"/>
                  </a:lnTo>
                  <a:lnTo>
                    <a:pt x="287" y="38"/>
                  </a:lnTo>
                  <a:lnTo>
                    <a:pt x="290" y="43"/>
                  </a:lnTo>
                  <a:lnTo>
                    <a:pt x="291" y="47"/>
                  </a:lnTo>
                  <a:lnTo>
                    <a:pt x="291" y="52"/>
                  </a:lnTo>
                  <a:lnTo>
                    <a:pt x="291" y="58"/>
                  </a:lnTo>
                  <a:lnTo>
                    <a:pt x="290" y="63"/>
                  </a:lnTo>
                  <a:lnTo>
                    <a:pt x="287" y="68"/>
                  </a:lnTo>
                  <a:lnTo>
                    <a:pt x="283" y="70"/>
                  </a:lnTo>
                  <a:lnTo>
                    <a:pt x="280" y="74"/>
                  </a:lnTo>
                  <a:lnTo>
                    <a:pt x="276" y="77"/>
                  </a:lnTo>
                  <a:lnTo>
                    <a:pt x="271" y="78"/>
                  </a:lnTo>
                  <a:lnTo>
                    <a:pt x="265" y="78"/>
                  </a:lnTo>
                  <a:lnTo>
                    <a:pt x="260" y="78"/>
                  </a:lnTo>
                  <a:lnTo>
                    <a:pt x="255" y="77"/>
                  </a:lnTo>
                  <a:lnTo>
                    <a:pt x="251" y="74"/>
                  </a:lnTo>
                  <a:lnTo>
                    <a:pt x="247" y="70"/>
                  </a:lnTo>
                  <a:lnTo>
                    <a:pt x="244" y="68"/>
                  </a:lnTo>
                  <a:lnTo>
                    <a:pt x="242" y="63"/>
                  </a:lnTo>
                  <a:lnTo>
                    <a:pt x="240" y="58"/>
                  </a:lnTo>
                  <a:lnTo>
                    <a:pt x="240" y="52"/>
                  </a:lnTo>
                  <a:lnTo>
                    <a:pt x="240" y="47"/>
                  </a:lnTo>
                  <a:lnTo>
                    <a:pt x="242" y="43"/>
                  </a:lnTo>
                  <a:lnTo>
                    <a:pt x="244" y="38"/>
                  </a:lnTo>
                  <a:lnTo>
                    <a:pt x="247" y="34"/>
                  </a:lnTo>
                  <a:lnTo>
                    <a:pt x="251" y="32"/>
                  </a:lnTo>
                  <a:lnTo>
                    <a:pt x="255" y="29"/>
                  </a:lnTo>
                  <a:lnTo>
                    <a:pt x="260" y="28"/>
                  </a:lnTo>
                  <a:lnTo>
                    <a:pt x="265" y="27"/>
                  </a:lnTo>
                  <a:close/>
                  <a:moveTo>
                    <a:pt x="53" y="265"/>
                  </a:moveTo>
                  <a:lnTo>
                    <a:pt x="58" y="266"/>
                  </a:lnTo>
                  <a:lnTo>
                    <a:pt x="63" y="268"/>
                  </a:lnTo>
                  <a:lnTo>
                    <a:pt x="67" y="270"/>
                  </a:lnTo>
                  <a:lnTo>
                    <a:pt x="71" y="273"/>
                  </a:lnTo>
                  <a:lnTo>
                    <a:pt x="74" y="277"/>
                  </a:lnTo>
                  <a:lnTo>
                    <a:pt x="76" y="281"/>
                  </a:lnTo>
                  <a:lnTo>
                    <a:pt x="78" y="286"/>
                  </a:lnTo>
                  <a:lnTo>
                    <a:pt x="78" y="291"/>
                  </a:lnTo>
                  <a:lnTo>
                    <a:pt x="78" y="296"/>
                  </a:lnTo>
                  <a:lnTo>
                    <a:pt x="76" y="301"/>
                  </a:lnTo>
                  <a:lnTo>
                    <a:pt x="74" y="305"/>
                  </a:lnTo>
                  <a:lnTo>
                    <a:pt x="71" y="309"/>
                  </a:lnTo>
                  <a:lnTo>
                    <a:pt x="67" y="313"/>
                  </a:lnTo>
                  <a:lnTo>
                    <a:pt x="63" y="315"/>
                  </a:lnTo>
                  <a:lnTo>
                    <a:pt x="58" y="316"/>
                  </a:lnTo>
                  <a:lnTo>
                    <a:pt x="53" y="316"/>
                  </a:lnTo>
                  <a:lnTo>
                    <a:pt x="48" y="316"/>
                  </a:lnTo>
                  <a:lnTo>
                    <a:pt x="42" y="315"/>
                  </a:lnTo>
                  <a:lnTo>
                    <a:pt x="39" y="313"/>
                  </a:lnTo>
                  <a:lnTo>
                    <a:pt x="35" y="309"/>
                  </a:lnTo>
                  <a:lnTo>
                    <a:pt x="31" y="305"/>
                  </a:lnTo>
                  <a:lnTo>
                    <a:pt x="30" y="301"/>
                  </a:lnTo>
                  <a:lnTo>
                    <a:pt x="27" y="296"/>
                  </a:lnTo>
                  <a:lnTo>
                    <a:pt x="27" y="291"/>
                  </a:lnTo>
                  <a:lnTo>
                    <a:pt x="27" y="286"/>
                  </a:lnTo>
                  <a:lnTo>
                    <a:pt x="30" y="281"/>
                  </a:lnTo>
                  <a:lnTo>
                    <a:pt x="31" y="277"/>
                  </a:lnTo>
                  <a:lnTo>
                    <a:pt x="35" y="273"/>
                  </a:lnTo>
                  <a:lnTo>
                    <a:pt x="39" y="270"/>
                  </a:lnTo>
                  <a:lnTo>
                    <a:pt x="42" y="268"/>
                  </a:lnTo>
                  <a:lnTo>
                    <a:pt x="48" y="266"/>
                  </a:lnTo>
                  <a:lnTo>
                    <a:pt x="53" y="2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Freeform 281">
              <a:extLst>
                <a:ext uri="{FF2B5EF4-FFF2-40B4-BE49-F238E27FC236}">
                  <a16:creationId xmlns:a16="http://schemas.microsoft.com/office/drawing/2014/main" id="{A2C57540-16A7-4858-AD44-1A3E2C67A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6488" y="4859338"/>
              <a:ext cx="168275" cy="182563"/>
            </a:xfrm>
            <a:custGeom>
              <a:avLst/>
              <a:gdLst>
                <a:gd name="T0" fmla="*/ 249 w 319"/>
                <a:gd name="T1" fmla="*/ 241 h 345"/>
                <a:gd name="T2" fmla="*/ 228 w 319"/>
                <a:gd name="T3" fmla="*/ 254 h 345"/>
                <a:gd name="T4" fmla="*/ 215 w 319"/>
                <a:gd name="T5" fmla="*/ 275 h 345"/>
                <a:gd name="T6" fmla="*/ 82 w 319"/>
                <a:gd name="T7" fmla="*/ 97 h 345"/>
                <a:gd name="T8" fmla="*/ 97 w 319"/>
                <a:gd name="T9" fmla="*/ 82 h 345"/>
                <a:gd name="T10" fmla="*/ 106 w 319"/>
                <a:gd name="T11" fmla="*/ 60 h 345"/>
                <a:gd name="T12" fmla="*/ 102 w 319"/>
                <a:gd name="T13" fmla="*/ 32 h 345"/>
                <a:gd name="T14" fmla="*/ 83 w 319"/>
                <a:gd name="T15" fmla="*/ 9 h 345"/>
                <a:gd name="T16" fmla="*/ 54 w 319"/>
                <a:gd name="T17" fmla="*/ 0 h 345"/>
                <a:gd name="T18" fmla="*/ 23 w 319"/>
                <a:gd name="T19" fmla="*/ 9 h 345"/>
                <a:gd name="T20" fmla="*/ 4 w 319"/>
                <a:gd name="T21" fmla="*/ 32 h 345"/>
                <a:gd name="T22" fmla="*/ 1 w 319"/>
                <a:gd name="T23" fmla="*/ 60 h 345"/>
                <a:gd name="T24" fmla="*/ 9 w 319"/>
                <a:gd name="T25" fmla="*/ 82 h 345"/>
                <a:gd name="T26" fmla="*/ 24 w 319"/>
                <a:gd name="T27" fmla="*/ 97 h 345"/>
                <a:gd name="T28" fmla="*/ 31 w 319"/>
                <a:gd name="T29" fmla="*/ 320 h 345"/>
                <a:gd name="T30" fmla="*/ 225 w 319"/>
                <a:gd name="T31" fmla="*/ 325 h 345"/>
                <a:gd name="T32" fmla="*/ 241 w 319"/>
                <a:gd name="T33" fmla="*/ 337 h 345"/>
                <a:gd name="T34" fmla="*/ 259 w 319"/>
                <a:gd name="T35" fmla="*/ 343 h 345"/>
                <a:gd name="T36" fmla="*/ 287 w 319"/>
                <a:gd name="T37" fmla="*/ 340 h 345"/>
                <a:gd name="T38" fmla="*/ 310 w 319"/>
                <a:gd name="T39" fmla="*/ 320 h 345"/>
                <a:gd name="T40" fmla="*/ 319 w 319"/>
                <a:gd name="T41" fmla="*/ 291 h 345"/>
                <a:gd name="T42" fmla="*/ 310 w 319"/>
                <a:gd name="T43" fmla="*/ 261 h 345"/>
                <a:gd name="T44" fmla="*/ 287 w 319"/>
                <a:gd name="T45" fmla="*/ 242 h 345"/>
                <a:gd name="T46" fmla="*/ 54 w 319"/>
                <a:gd name="T47" fmla="*/ 27 h 345"/>
                <a:gd name="T48" fmla="*/ 38 w 319"/>
                <a:gd name="T49" fmla="*/ 32 h 345"/>
                <a:gd name="T50" fmla="*/ 29 w 319"/>
                <a:gd name="T51" fmla="*/ 43 h 345"/>
                <a:gd name="T52" fmla="*/ 28 w 319"/>
                <a:gd name="T53" fmla="*/ 58 h 345"/>
                <a:gd name="T54" fmla="*/ 35 w 319"/>
                <a:gd name="T55" fmla="*/ 70 h 345"/>
                <a:gd name="T56" fmla="*/ 49 w 319"/>
                <a:gd name="T57" fmla="*/ 78 h 345"/>
                <a:gd name="T58" fmla="*/ 63 w 319"/>
                <a:gd name="T59" fmla="*/ 77 h 345"/>
                <a:gd name="T60" fmla="*/ 74 w 319"/>
                <a:gd name="T61" fmla="*/ 68 h 345"/>
                <a:gd name="T62" fmla="*/ 79 w 319"/>
                <a:gd name="T63" fmla="*/ 52 h 345"/>
                <a:gd name="T64" fmla="*/ 74 w 319"/>
                <a:gd name="T65" fmla="*/ 38 h 345"/>
                <a:gd name="T66" fmla="*/ 63 w 319"/>
                <a:gd name="T67" fmla="*/ 29 h 345"/>
                <a:gd name="T68" fmla="*/ 266 w 319"/>
                <a:gd name="T69" fmla="*/ 265 h 345"/>
                <a:gd name="T70" fmla="*/ 252 w 319"/>
                <a:gd name="T71" fmla="*/ 270 h 345"/>
                <a:gd name="T72" fmla="*/ 242 w 319"/>
                <a:gd name="T73" fmla="*/ 281 h 345"/>
                <a:gd name="T74" fmla="*/ 241 w 319"/>
                <a:gd name="T75" fmla="*/ 296 h 345"/>
                <a:gd name="T76" fmla="*/ 249 w 319"/>
                <a:gd name="T77" fmla="*/ 309 h 345"/>
                <a:gd name="T78" fmla="*/ 261 w 319"/>
                <a:gd name="T79" fmla="*/ 316 h 345"/>
                <a:gd name="T80" fmla="*/ 277 w 319"/>
                <a:gd name="T81" fmla="*/ 315 h 345"/>
                <a:gd name="T82" fmla="*/ 287 w 319"/>
                <a:gd name="T83" fmla="*/ 305 h 345"/>
                <a:gd name="T84" fmla="*/ 292 w 319"/>
                <a:gd name="T85" fmla="*/ 291 h 345"/>
                <a:gd name="T86" fmla="*/ 287 w 319"/>
                <a:gd name="T87" fmla="*/ 277 h 345"/>
                <a:gd name="T88" fmla="*/ 277 w 319"/>
                <a:gd name="T89" fmla="*/ 268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345">
                  <a:moveTo>
                    <a:pt x="266" y="238"/>
                  </a:moveTo>
                  <a:lnTo>
                    <a:pt x="258" y="238"/>
                  </a:lnTo>
                  <a:lnTo>
                    <a:pt x="249" y="241"/>
                  </a:lnTo>
                  <a:lnTo>
                    <a:pt x="241" y="243"/>
                  </a:lnTo>
                  <a:lnTo>
                    <a:pt x="234" y="249"/>
                  </a:lnTo>
                  <a:lnTo>
                    <a:pt x="228" y="254"/>
                  </a:lnTo>
                  <a:lnTo>
                    <a:pt x="223" y="260"/>
                  </a:lnTo>
                  <a:lnTo>
                    <a:pt x="219" y="268"/>
                  </a:lnTo>
                  <a:lnTo>
                    <a:pt x="215" y="275"/>
                  </a:lnTo>
                  <a:lnTo>
                    <a:pt x="76" y="275"/>
                  </a:lnTo>
                  <a:lnTo>
                    <a:pt x="76" y="101"/>
                  </a:lnTo>
                  <a:lnTo>
                    <a:pt x="82" y="97"/>
                  </a:lnTo>
                  <a:lnTo>
                    <a:pt x="88" y="93"/>
                  </a:lnTo>
                  <a:lnTo>
                    <a:pt x="94" y="87"/>
                  </a:lnTo>
                  <a:lnTo>
                    <a:pt x="97" y="82"/>
                  </a:lnTo>
                  <a:lnTo>
                    <a:pt x="101" y="76"/>
                  </a:lnTo>
                  <a:lnTo>
                    <a:pt x="104" y="68"/>
                  </a:lnTo>
                  <a:lnTo>
                    <a:pt x="106" y="60"/>
                  </a:lnTo>
                  <a:lnTo>
                    <a:pt x="106" y="52"/>
                  </a:lnTo>
                  <a:lnTo>
                    <a:pt x="105" y="42"/>
                  </a:lnTo>
                  <a:lnTo>
                    <a:pt x="102" y="32"/>
                  </a:lnTo>
                  <a:lnTo>
                    <a:pt x="97" y="23"/>
                  </a:lnTo>
                  <a:lnTo>
                    <a:pt x="91" y="15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2" y="1"/>
                  </a:lnTo>
                  <a:lnTo>
                    <a:pt x="33" y="4"/>
                  </a:lnTo>
                  <a:lnTo>
                    <a:pt x="23" y="9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3" y="68"/>
                  </a:lnTo>
                  <a:lnTo>
                    <a:pt x="5" y="76"/>
                  </a:lnTo>
                  <a:lnTo>
                    <a:pt x="9" y="82"/>
                  </a:lnTo>
                  <a:lnTo>
                    <a:pt x="13" y="87"/>
                  </a:lnTo>
                  <a:lnTo>
                    <a:pt x="18" y="93"/>
                  </a:lnTo>
                  <a:lnTo>
                    <a:pt x="24" y="97"/>
                  </a:lnTo>
                  <a:lnTo>
                    <a:pt x="31" y="101"/>
                  </a:lnTo>
                  <a:lnTo>
                    <a:pt x="31" y="320"/>
                  </a:lnTo>
                  <a:lnTo>
                    <a:pt x="31" y="320"/>
                  </a:lnTo>
                  <a:lnTo>
                    <a:pt x="31" y="320"/>
                  </a:lnTo>
                  <a:lnTo>
                    <a:pt x="222" y="320"/>
                  </a:lnTo>
                  <a:lnTo>
                    <a:pt x="225" y="325"/>
                  </a:lnTo>
                  <a:lnTo>
                    <a:pt x="231" y="331"/>
                  </a:lnTo>
                  <a:lnTo>
                    <a:pt x="236" y="334"/>
                  </a:lnTo>
                  <a:lnTo>
                    <a:pt x="241" y="337"/>
                  </a:lnTo>
                  <a:lnTo>
                    <a:pt x="246" y="341"/>
                  </a:lnTo>
                  <a:lnTo>
                    <a:pt x="252" y="342"/>
                  </a:lnTo>
                  <a:lnTo>
                    <a:pt x="259" y="343"/>
                  </a:lnTo>
                  <a:lnTo>
                    <a:pt x="266" y="345"/>
                  </a:lnTo>
                  <a:lnTo>
                    <a:pt x="277" y="343"/>
                  </a:lnTo>
                  <a:lnTo>
                    <a:pt x="287" y="340"/>
                  </a:lnTo>
                  <a:lnTo>
                    <a:pt x="296" y="334"/>
                  </a:lnTo>
                  <a:lnTo>
                    <a:pt x="304" y="328"/>
                  </a:lnTo>
                  <a:lnTo>
                    <a:pt x="310" y="320"/>
                  </a:lnTo>
                  <a:lnTo>
                    <a:pt x="315" y="311"/>
                  </a:lnTo>
                  <a:lnTo>
                    <a:pt x="318" y="301"/>
                  </a:lnTo>
                  <a:lnTo>
                    <a:pt x="319" y="291"/>
                  </a:lnTo>
                  <a:lnTo>
                    <a:pt x="318" y="281"/>
                  </a:lnTo>
                  <a:lnTo>
                    <a:pt x="315" y="270"/>
                  </a:lnTo>
                  <a:lnTo>
                    <a:pt x="310" y="261"/>
                  </a:lnTo>
                  <a:lnTo>
                    <a:pt x="304" y="254"/>
                  </a:lnTo>
                  <a:lnTo>
                    <a:pt x="296" y="247"/>
                  </a:lnTo>
                  <a:lnTo>
                    <a:pt x="287" y="242"/>
                  </a:lnTo>
                  <a:lnTo>
                    <a:pt x="277" y="240"/>
                  </a:lnTo>
                  <a:lnTo>
                    <a:pt x="266" y="238"/>
                  </a:lnTo>
                  <a:close/>
                  <a:moveTo>
                    <a:pt x="54" y="27"/>
                  </a:moveTo>
                  <a:lnTo>
                    <a:pt x="49" y="28"/>
                  </a:lnTo>
                  <a:lnTo>
                    <a:pt x="44" y="29"/>
                  </a:lnTo>
                  <a:lnTo>
                    <a:pt x="38" y="32"/>
                  </a:lnTo>
                  <a:lnTo>
                    <a:pt x="35" y="34"/>
                  </a:lnTo>
                  <a:lnTo>
                    <a:pt x="32" y="38"/>
                  </a:lnTo>
                  <a:lnTo>
                    <a:pt x="29" y="43"/>
                  </a:lnTo>
                  <a:lnTo>
                    <a:pt x="28" y="47"/>
                  </a:lnTo>
                  <a:lnTo>
                    <a:pt x="28" y="52"/>
                  </a:lnTo>
                  <a:lnTo>
                    <a:pt x="28" y="58"/>
                  </a:lnTo>
                  <a:lnTo>
                    <a:pt x="29" y="63"/>
                  </a:lnTo>
                  <a:lnTo>
                    <a:pt x="32" y="68"/>
                  </a:lnTo>
                  <a:lnTo>
                    <a:pt x="35" y="70"/>
                  </a:lnTo>
                  <a:lnTo>
                    <a:pt x="38" y="74"/>
                  </a:lnTo>
                  <a:lnTo>
                    <a:pt x="44" y="77"/>
                  </a:lnTo>
                  <a:lnTo>
                    <a:pt x="49" y="78"/>
                  </a:lnTo>
                  <a:lnTo>
                    <a:pt x="54" y="78"/>
                  </a:lnTo>
                  <a:lnTo>
                    <a:pt x="59" y="78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4" y="68"/>
                  </a:lnTo>
                  <a:lnTo>
                    <a:pt x="77" y="63"/>
                  </a:lnTo>
                  <a:lnTo>
                    <a:pt x="78" y="58"/>
                  </a:lnTo>
                  <a:lnTo>
                    <a:pt x="79" y="52"/>
                  </a:lnTo>
                  <a:lnTo>
                    <a:pt x="78" y="47"/>
                  </a:lnTo>
                  <a:lnTo>
                    <a:pt x="77" y="43"/>
                  </a:lnTo>
                  <a:lnTo>
                    <a:pt x="74" y="38"/>
                  </a:lnTo>
                  <a:lnTo>
                    <a:pt x="72" y="34"/>
                  </a:lnTo>
                  <a:lnTo>
                    <a:pt x="68" y="32"/>
                  </a:lnTo>
                  <a:lnTo>
                    <a:pt x="63" y="29"/>
                  </a:lnTo>
                  <a:lnTo>
                    <a:pt x="59" y="28"/>
                  </a:lnTo>
                  <a:lnTo>
                    <a:pt x="54" y="27"/>
                  </a:lnTo>
                  <a:close/>
                  <a:moveTo>
                    <a:pt x="266" y="265"/>
                  </a:moveTo>
                  <a:lnTo>
                    <a:pt x="261" y="266"/>
                  </a:lnTo>
                  <a:lnTo>
                    <a:pt x="256" y="268"/>
                  </a:lnTo>
                  <a:lnTo>
                    <a:pt x="252" y="270"/>
                  </a:lnTo>
                  <a:lnTo>
                    <a:pt x="249" y="273"/>
                  </a:lnTo>
                  <a:lnTo>
                    <a:pt x="245" y="277"/>
                  </a:lnTo>
                  <a:lnTo>
                    <a:pt x="242" y="281"/>
                  </a:lnTo>
                  <a:lnTo>
                    <a:pt x="241" y="286"/>
                  </a:lnTo>
                  <a:lnTo>
                    <a:pt x="241" y="291"/>
                  </a:lnTo>
                  <a:lnTo>
                    <a:pt x="241" y="296"/>
                  </a:lnTo>
                  <a:lnTo>
                    <a:pt x="242" y="301"/>
                  </a:lnTo>
                  <a:lnTo>
                    <a:pt x="245" y="305"/>
                  </a:lnTo>
                  <a:lnTo>
                    <a:pt x="249" y="309"/>
                  </a:lnTo>
                  <a:lnTo>
                    <a:pt x="252" y="313"/>
                  </a:lnTo>
                  <a:lnTo>
                    <a:pt x="256" y="315"/>
                  </a:lnTo>
                  <a:lnTo>
                    <a:pt x="261" y="316"/>
                  </a:lnTo>
                  <a:lnTo>
                    <a:pt x="266" y="316"/>
                  </a:lnTo>
                  <a:lnTo>
                    <a:pt x="272" y="316"/>
                  </a:lnTo>
                  <a:lnTo>
                    <a:pt x="277" y="315"/>
                  </a:lnTo>
                  <a:lnTo>
                    <a:pt x="281" y="313"/>
                  </a:lnTo>
                  <a:lnTo>
                    <a:pt x="284" y="309"/>
                  </a:lnTo>
                  <a:lnTo>
                    <a:pt x="287" y="305"/>
                  </a:lnTo>
                  <a:lnTo>
                    <a:pt x="290" y="301"/>
                  </a:lnTo>
                  <a:lnTo>
                    <a:pt x="291" y="296"/>
                  </a:lnTo>
                  <a:lnTo>
                    <a:pt x="292" y="291"/>
                  </a:lnTo>
                  <a:lnTo>
                    <a:pt x="291" y="286"/>
                  </a:lnTo>
                  <a:lnTo>
                    <a:pt x="290" y="281"/>
                  </a:lnTo>
                  <a:lnTo>
                    <a:pt x="287" y="277"/>
                  </a:lnTo>
                  <a:lnTo>
                    <a:pt x="284" y="273"/>
                  </a:lnTo>
                  <a:lnTo>
                    <a:pt x="281" y="270"/>
                  </a:lnTo>
                  <a:lnTo>
                    <a:pt x="277" y="268"/>
                  </a:lnTo>
                  <a:lnTo>
                    <a:pt x="272" y="266"/>
                  </a:lnTo>
                  <a:lnTo>
                    <a:pt x="266" y="2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Freeform 282">
              <a:extLst>
                <a:ext uri="{FF2B5EF4-FFF2-40B4-BE49-F238E27FC236}">
                  <a16:creationId xmlns:a16="http://schemas.microsoft.com/office/drawing/2014/main" id="{72BB4BC3-ECB1-4699-965D-660D8372CE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5813" y="5199063"/>
              <a:ext cx="168275" cy="182563"/>
            </a:xfrm>
            <a:custGeom>
              <a:avLst/>
              <a:gdLst>
                <a:gd name="T0" fmla="*/ 69 w 319"/>
                <a:gd name="T1" fmla="*/ 103 h 344"/>
                <a:gd name="T2" fmla="*/ 91 w 319"/>
                <a:gd name="T3" fmla="*/ 90 h 344"/>
                <a:gd name="T4" fmla="*/ 104 w 319"/>
                <a:gd name="T5" fmla="*/ 68 h 344"/>
                <a:gd name="T6" fmla="*/ 236 w 319"/>
                <a:gd name="T7" fmla="*/ 246 h 344"/>
                <a:gd name="T8" fmla="*/ 221 w 319"/>
                <a:gd name="T9" fmla="*/ 262 h 344"/>
                <a:gd name="T10" fmla="*/ 213 w 319"/>
                <a:gd name="T11" fmla="*/ 284 h 344"/>
                <a:gd name="T12" fmla="*/ 217 w 319"/>
                <a:gd name="T13" fmla="*/ 312 h 344"/>
                <a:gd name="T14" fmla="*/ 236 w 319"/>
                <a:gd name="T15" fmla="*/ 335 h 344"/>
                <a:gd name="T16" fmla="*/ 265 w 319"/>
                <a:gd name="T17" fmla="*/ 344 h 344"/>
                <a:gd name="T18" fmla="*/ 295 w 319"/>
                <a:gd name="T19" fmla="*/ 335 h 344"/>
                <a:gd name="T20" fmla="*/ 314 w 319"/>
                <a:gd name="T21" fmla="*/ 312 h 344"/>
                <a:gd name="T22" fmla="*/ 318 w 319"/>
                <a:gd name="T23" fmla="*/ 284 h 344"/>
                <a:gd name="T24" fmla="*/ 310 w 319"/>
                <a:gd name="T25" fmla="*/ 262 h 344"/>
                <a:gd name="T26" fmla="*/ 295 w 319"/>
                <a:gd name="T27" fmla="*/ 246 h 344"/>
                <a:gd name="T28" fmla="*/ 287 w 319"/>
                <a:gd name="T29" fmla="*/ 25 h 344"/>
                <a:gd name="T30" fmla="*/ 94 w 319"/>
                <a:gd name="T31" fmla="*/ 18 h 344"/>
                <a:gd name="T32" fmla="*/ 78 w 319"/>
                <a:gd name="T33" fmla="*/ 7 h 344"/>
                <a:gd name="T34" fmla="*/ 59 w 319"/>
                <a:gd name="T35" fmla="*/ 0 h 344"/>
                <a:gd name="T36" fmla="*/ 32 w 319"/>
                <a:gd name="T37" fmla="*/ 4 h 344"/>
                <a:gd name="T38" fmla="*/ 9 w 319"/>
                <a:gd name="T39" fmla="*/ 23 h 344"/>
                <a:gd name="T40" fmla="*/ 0 w 319"/>
                <a:gd name="T41" fmla="*/ 53 h 344"/>
                <a:gd name="T42" fmla="*/ 9 w 319"/>
                <a:gd name="T43" fmla="*/ 82 h 344"/>
                <a:gd name="T44" fmla="*/ 32 w 319"/>
                <a:gd name="T45" fmla="*/ 102 h 344"/>
                <a:gd name="T46" fmla="*/ 265 w 319"/>
                <a:gd name="T47" fmla="*/ 317 h 344"/>
                <a:gd name="T48" fmla="*/ 280 w 319"/>
                <a:gd name="T49" fmla="*/ 313 h 344"/>
                <a:gd name="T50" fmla="*/ 290 w 319"/>
                <a:gd name="T51" fmla="*/ 301 h 344"/>
                <a:gd name="T52" fmla="*/ 291 w 319"/>
                <a:gd name="T53" fmla="*/ 286 h 344"/>
                <a:gd name="T54" fmla="*/ 283 w 319"/>
                <a:gd name="T55" fmla="*/ 273 h 344"/>
                <a:gd name="T56" fmla="*/ 271 w 319"/>
                <a:gd name="T57" fmla="*/ 266 h 344"/>
                <a:gd name="T58" fmla="*/ 255 w 319"/>
                <a:gd name="T59" fmla="*/ 268 h 344"/>
                <a:gd name="T60" fmla="*/ 244 w 319"/>
                <a:gd name="T61" fmla="*/ 277 h 344"/>
                <a:gd name="T62" fmla="*/ 240 w 319"/>
                <a:gd name="T63" fmla="*/ 291 h 344"/>
                <a:gd name="T64" fmla="*/ 244 w 319"/>
                <a:gd name="T65" fmla="*/ 305 h 344"/>
                <a:gd name="T66" fmla="*/ 255 w 319"/>
                <a:gd name="T67" fmla="*/ 314 h 344"/>
                <a:gd name="T68" fmla="*/ 53 w 319"/>
                <a:gd name="T69" fmla="*/ 78 h 344"/>
                <a:gd name="T70" fmla="*/ 67 w 319"/>
                <a:gd name="T71" fmla="*/ 75 h 344"/>
                <a:gd name="T72" fmla="*/ 76 w 319"/>
                <a:gd name="T73" fmla="*/ 63 h 344"/>
                <a:gd name="T74" fmla="*/ 78 w 319"/>
                <a:gd name="T75" fmla="*/ 48 h 344"/>
                <a:gd name="T76" fmla="*/ 71 w 319"/>
                <a:gd name="T77" fmla="*/ 35 h 344"/>
                <a:gd name="T78" fmla="*/ 58 w 319"/>
                <a:gd name="T79" fmla="*/ 28 h 344"/>
                <a:gd name="T80" fmla="*/ 42 w 319"/>
                <a:gd name="T81" fmla="*/ 30 h 344"/>
                <a:gd name="T82" fmla="*/ 31 w 319"/>
                <a:gd name="T83" fmla="*/ 39 h 344"/>
                <a:gd name="T84" fmla="*/ 27 w 319"/>
                <a:gd name="T85" fmla="*/ 53 h 344"/>
                <a:gd name="T86" fmla="*/ 31 w 319"/>
                <a:gd name="T87" fmla="*/ 67 h 344"/>
                <a:gd name="T88" fmla="*/ 42 w 319"/>
                <a:gd name="T89" fmla="*/ 7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344">
                  <a:moveTo>
                    <a:pt x="53" y="107"/>
                  </a:moveTo>
                  <a:lnTo>
                    <a:pt x="62" y="105"/>
                  </a:lnTo>
                  <a:lnTo>
                    <a:pt x="69" y="103"/>
                  </a:lnTo>
                  <a:lnTo>
                    <a:pt x="77" y="100"/>
                  </a:lnTo>
                  <a:lnTo>
                    <a:pt x="85" y="95"/>
                  </a:lnTo>
                  <a:lnTo>
                    <a:pt x="91" y="90"/>
                  </a:lnTo>
                  <a:lnTo>
                    <a:pt x="96" y="84"/>
                  </a:lnTo>
                  <a:lnTo>
                    <a:pt x="100" y="77"/>
                  </a:lnTo>
                  <a:lnTo>
                    <a:pt x="104" y="68"/>
                  </a:lnTo>
                  <a:lnTo>
                    <a:pt x="244" y="68"/>
                  </a:lnTo>
                  <a:lnTo>
                    <a:pt x="244" y="243"/>
                  </a:lnTo>
                  <a:lnTo>
                    <a:pt x="236" y="246"/>
                  </a:lnTo>
                  <a:lnTo>
                    <a:pt x="231" y="251"/>
                  </a:lnTo>
                  <a:lnTo>
                    <a:pt x="226" y="257"/>
                  </a:lnTo>
                  <a:lnTo>
                    <a:pt x="221" y="262"/>
                  </a:lnTo>
                  <a:lnTo>
                    <a:pt x="217" y="269"/>
                  </a:lnTo>
                  <a:lnTo>
                    <a:pt x="214" y="276"/>
                  </a:lnTo>
                  <a:lnTo>
                    <a:pt x="213" y="284"/>
                  </a:lnTo>
                  <a:lnTo>
                    <a:pt x="213" y="291"/>
                  </a:lnTo>
                  <a:lnTo>
                    <a:pt x="213" y="301"/>
                  </a:lnTo>
                  <a:lnTo>
                    <a:pt x="217" y="312"/>
                  </a:lnTo>
                  <a:lnTo>
                    <a:pt x="222" y="321"/>
                  </a:lnTo>
                  <a:lnTo>
                    <a:pt x="228" y="328"/>
                  </a:lnTo>
                  <a:lnTo>
                    <a:pt x="236" y="335"/>
                  </a:lnTo>
                  <a:lnTo>
                    <a:pt x="245" y="340"/>
                  </a:lnTo>
                  <a:lnTo>
                    <a:pt x="255" y="344"/>
                  </a:lnTo>
                  <a:lnTo>
                    <a:pt x="265" y="344"/>
                  </a:lnTo>
                  <a:lnTo>
                    <a:pt x="276" y="344"/>
                  </a:lnTo>
                  <a:lnTo>
                    <a:pt x="286" y="340"/>
                  </a:lnTo>
                  <a:lnTo>
                    <a:pt x="295" y="335"/>
                  </a:lnTo>
                  <a:lnTo>
                    <a:pt x="303" y="328"/>
                  </a:lnTo>
                  <a:lnTo>
                    <a:pt x="309" y="321"/>
                  </a:lnTo>
                  <a:lnTo>
                    <a:pt x="314" y="312"/>
                  </a:lnTo>
                  <a:lnTo>
                    <a:pt x="318" y="301"/>
                  </a:lnTo>
                  <a:lnTo>
                    <a:pt x="319" y="291"/>
                  </a:lnTo>
                  <a:lnTo>
                    <a:pt x="318" y="284"/>
                  </a:lnTo>
                  <a:lnTo>
                    <a:pt x="317" y="276"/>
                  </a:lnTo>
                  <a:lnTo>
                    <a:pt x="314" y="269"/>
                  </a:lnTo>
                  <a:lnTo>
                    <a:pt x="310" y="262"/>
                  </a:lnTo>
                  <a:lnTo>
                    <a:pt x="305" y="257"/>
                  </a:lnTo>
                  <a:lnTo>
                    <a:pt x="300" y="251"/>
                  </a:lnTo>
                  <a:lnTo>
                    <a:pt x="295" y="246"/>
                  </a:lnTo>
                  <a:lnTo>
                    <a:pt x="288" y="243"/>
                  </a:lnTo>
                  <a:lnTo>
                    <a:pt x="288" y="25"/>
                  </a:lnTo>
                  <a:lnTo>
                    <a:pt x="287" y="25"/>
                  </a:lnTo>
                  <a:lnTo>
                    <a:pt x="287" y="23"/>
                  </a:lnTo>
                  <a:lnTo>
                    <a:pt x="98" y="23"/>
                  </a:lnTo>
                  <a:lnTo>
                    <a:pt x="94" y="18"/>
                  </a:lnTo>
                  <a:lnTo>
                    <a:pt x="89" y="14"/>
                  </a:lnTo>
                  <a:lnTo>
                    <a:pt x="83" y="11"/>
                  </a:lnTo>
                  <a:lnTo>
                    <a:pt x="78" y="7"/>
                  </a:lnTo>
                  <a:lnTo>
                    <a:pt x="72" y="4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3" y="9"/>
                  </a:lnTo>
                  <a:lnTo>
                    <a:pt x="16" y="16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4" y="73"/>
                  </a:lnTo>
                  <a:lnTo>
                    <a:pt x="9" y="82"/>
                  </a:lnTo>
                  <a:lnTo>
                    <a:pt x="16" y="90"/>
                  </a:lnTo>
                  <a:lnTo>
                    <a:pt x="23" y="98"/>
                  </a:lnTo>
                  <a:lnTo>
                    <a:pt x="32" y="102"/>
                  </a:lnTo>
                  <a:lnTo>
                    <a:pt x="42" y="105"/>
                  </a:lnTo>
                  <a:lnTo>
                    <a:pt x="53" y="107"/>
                  </a:lnTo>
                  <a:close/>
                  <a:moveTo>
                    <a:pt x="265" y="317"/>
                  </a:moveTo>
                  <a:lnTo>
                    <a:pt x="271" y="317"/>
                  </a:lnTo>
                  <a:lnTo>
                    <a:pt x="276" y="314"/>
                  </a:lnTo>
                  <a:lnTo>
                    <a:pt x="280" y="313"/>
                  </a:lnTo>
                  <a:lnTo>
                    <a:pt x="283" y="309"/>
                  </a:lnTo>
                  <a:lnTo>
                    <a:pt x="287" y="305"/>
                  </a:lnTo>
                  <a:lnTo>
                    <a:pt x="290" y="301"/>
                  </a:lnTo>
                  <a:lnTo>
                    <a:pt x="291" y="296"/>
                  </a:lnTo>
                  <a:lnTo>
                    <a:pt x="291" y="291"/>
                  </a:lnTo>
                  <a:lnTo>
                    <a:pt x="291" y="286"/>
                  </a:lnTo>
                  <a:lnTo>
                    <a:pt x="290" y="281"/>
                  </a:lnTo>
                  <a:lnTo>
                    <a:pt x="287" y="277"/>
                  </a:lnTo>
                  <a:lnTo>
                    <a:pt x="283" y="273"/>
                  </a:lnTo>
                  <a:lnTo>
                    <a:pt x="280" y="269"/>
                  </a:lnTo>
                  <a:lnTo>
                    <a:pt x="276" y="268"/>
                  </a:lnTo>
                  <a:lnTo>
                    <a:pt x="271" y="266"/>
                  </a:lnTo>
                  <a:lnTo>
                    <a:pt x="265" y="266"/>
                  </a:lnTo>
                  <a:lnTo>
                    <a:pt x="260" y="266"/>
                  </a:lnTo>
                  <a:lnTo>
                    <a:pt x="255" y="268"/>
                  </a:lnTo>
                  <a:lnTo>
                    <a:pt x="251" y="269"/>
                  </a:lnTo>
                  <a:lnTo>
                    <a:pt x="247" y="273"/>
                  </a:lnTo>
                  <a:lnTo>
                    <a:pt x="244" y="277"/>
                  </a:lnTo>
                  <a:lnTo>
                    <a:pt x="242" y="281"/>
                  </a:lnTo>
                  <a:lnTo>
                    <a:pt x="240" y="286"/>
                  </a:lnTo>
                  <a:lnTo>
                    <a:pt x="240" y="291"/>
                  </a:lnTo>
                  <a:lnTo>
                    <a:pt x="240" y="296"/>
                  </a:lnTo>
                  <a:lnTo>
                    <a:pt x="242" y="301"/>
                  </a:lnTo>
                  <a:lnTo>
                    <a:pt x="244" y="305"/>
                  </a:lnTo>
                  <a:lnTo>
                    <a:pt x="247" y="309"/>
                  </a:lnTo>
                  <a:lnTo>
                    <a:pt x="251" y="313"/>
                  </a:lnTo>
                  <a:lnTo>
                    <a:pt x="255" y="314"/>
                  </a:lnTo>
                  <a:lnTo>
                    <a:pt x="260" y="317"/>
                  </a:lnTo>
                  <a:lnTo>
                    <a:pt x="265" y="317"/>
                  </a:lnTo>
                  <a:close/>
                  <a:moveTo>
                    <a:pt x="53" y="78"/>
                  </a:moveTo>
                  <a:lnTo>
                    <a:pt x="58" y="78"/>
                  </a:lnTo>
                  <a:lnTo>
                    <a:pt x="63" y="77"/>
                  </a:lnTo>
                  <a:lnTo>
                    <a:pt x="67" y="75"/>
                  </a:lnTo>
                  <a:lnTo>
                    <a:pt x="71" y="71"/>
                  </a:lnTo>
                  <a:lnTo>
                    <a:pt x="74" y="67"/>
                  </a:lnTo>
                  <a:lnTo>
                    <a:pt x="76" y="63"/>
                  </a:lnTo>
                  <a:lnTo>
                    <a:pt x="78" y="58"/>
                  </a:lnTo>
                  <a:lnTo>
                    <a:pt x="78" y="53"/>
                  </a:lnTo>
                  <a:lnTo>
                    <a:pt x="78" y="48"/>
                  </a:lnTo>
                  <a:lnTo>
                    <a:pt x="76" y="43"/>
                  </a:lnTo>
                  <a:lnTo>
                    <a:pt x="74" y="39"/>
                  </a:lnTo>
                  <a:lnTo>
                    <a:pt x="71" y="35"/>
                  </a:lnTo>
                  <a:lnTo>
                    <a:pt x="67" y="32"/>
                  </a:lnTo>
                  <a:lnTo>
                    <a:pt x="63" y="30"/>
                  </a:lnTo>
                  <a:lnTo>
                    <a:pt x="58" y="28"/>
                  </a:lnTo>
                  <a:lnTo>
                    <a:pt x="53" y="27"/>
                  </a:lnTo>
                  <a:lnTo>
                    <a:pt x="48" y="28"/>
                  </a:lnTo>
                  <a:lnTo>
                    <a:pt x="42" y="30"/>
                  </a:lnTo>
                  <a:lnTo>
                    <a:pt x="39" y="32"/>
                  </a:lnTo>
                  <a:lnTo>
                    <a:pt x="35" y="35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7" y="48"/>
                  </a:lnTo>
                  <a:lnTo>
                    <a:pt x="27" y="53"/>
                  </a:lnTo>
                  <a:lnTo>
                    <a:pt x="27" y="58"/>
                  </a:lnTo>
                  <a:lnTo>
                    <a:pt x="30" y="63"/>
                  </a:lnTo>
                  <a:lnTo>
                    <a:pt x="31" y="67"/>
                  </a:lnTo>
                  <a:lnTo>
                    <a:pt x="35" y="71"/>
                  </a:lnTo>
                  <a:lnTo>
                    <a:pt x="39" y="75"/>
                  </a:lnTo>
                  <a:lnTo>
                    <a:pt x="42" y="77"/>
                  </a:lnTo>
                  <a:lnTo>
                    <a:pt x="48" y="78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Freeform 283">
              <a:extLst>
                <a:ext uri="{FF2B5EF4-FFF2-40B4-BE49-F238E27FC236}">
                  <a16:creationId xmlns:a16="http://schemas.microsoft.com/office/drawing/2014/main" id="{1F5DBBA8-36F8-4343-8698-D6EA5C38D6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6488" y="5199063"/>
              <a:ext cx="168275" cy="182563"/>
            </a:xfrm>
            <a:custGeom>
              <a:avLst/>
              <a:gdLst>
                <a:gd name="T0" fmla="*/ 249 w 319"/>
                <a:gd name="T1" fmla="*/ 103 h 344"/>
                <a:gd name="T2" fmla="*/ 228 w 319"/>
                <a:gd name="T3" fmla="*/ 90 h 344"/>
                <a:gd name="T4" fmla="*/ 215 w 319"/>
                <a:gd name="T5" fmla="*/ 68 h 344"/>
                <a:gd name="T6" fmla="*/ 82 w 319"/>
                <a:gd name="T7" fmla="*/ 246 h 344"/>
                <a:gd name="T8" fmla="*/ 97 w 319"/>
                <a:gd name="T9" fmla="*/ 262 h 344"/>
                <a:gd name="T10" fmla="*/ 106 w 319"/>
                <a:gd name="T11" fmla="*/ 284 h 344"/>
                <a:gd name="T12" fmla="*/ 102 w 319"/>
                <a:gd name="T13" fmla="*/ 312 h 344"/>
                <a:gd name="T14" fmla="*/ 83 w 319"/>
                <a:gd name="T15" fmla="*/ 335 h 344"/>
                <a:gd name="T16" fmla="*/ 54 w 319"/>
                <a:gd name="T17" fmla="*/ 344 h 344"/>
                <a:gd name="T18" fmla="*/ 23 w 319"/>
                <a:gd name="T19" fmla="*/ 335 h 344"/>
                <a:gd name="T20" fmla="*/ 4 w 319"/>
                <a:gd name="T21" fmla="*/ 312 h 344"/>
                <a:gd name="T22" fmla="*/ 1 w 319"/>
                <a:gd name="T23" fmla="*/ 284 h 344"/>
                <a:gd name="T24" fmla="*/ 9 w 319"/>
                <a:gd name="T25" fmla="*/ 262 h 344"/>
                <a:gd name="T26" fmla="*/ 24 w 319"/>
                <a:gd name="T27" fmla="*/ 246 h 344"/>
                <a:gd name="T28" fmla="*/ 31 w 319"/>
                <a:gd name="T29" fmla="*/ 25 h 344"/>
                <a:gd name="T30" fmla="*/ 225 w 319"/>
                <a:gd name="T31" fmla="*/ 18 h 344"/>
                <a:gd name="T32" fmla="*/ 241 w 319"/>
                <a:gd name="T33" fmla="*/ 7 h 344"/>
                <a:gd name="T34" fmla="*/ 259 w 319"/>
                <a:gd name="T35" fmla="*/ 0 h 344"/>
                <a:gd name="T36" fmla="*/ 287 w 319"/>
                <a:gd name="T37" fmla="*/ 4 h 344"/>
                <a:gd name="T38" fmla="*/ 310 w 319"/>
                <a:gd name="T39" fmla="*/ 23 h 344"/>
                <a:gd name="T40" fmla="*/ 319 w 319"/>
                <a:gd name="T41" fmla="*/ 53 h 344"/>
                <a:gd name="T42" fmla="*/ 310 w 319"/>
                <a:gd name="T43" fmla="*/ 82 h 344"/>
                <a:gd name="T44" fmla="*/ 287 w 319"/>
                <a:gd name="T45" fmla="*/ 102 h 344"/>
                <a:gd name="T46" fmla="*/ 54 w 319"/>
                <a:gd name="T47" fmla="*/ 317 h 344"/>
                <a:gd name="T48" fmla="*/ 38 w 319"/>
                <a:gd name="T49" fmla="*/ 313 h 344"/>
                <a:gd name="T50" fmla="*/ 29 w 319"/>
                <a:gd name="T51" fmla="*/ 301 h 344"/>
                <a:gd name="T52" fmla="*/ 28 w 319"/>
                <a:gd name="T53" fmla="*/ 286 h 344"/>
                <a:gd name="T54" fmla="*/ 35 w 319"/>
                <a:gd name="T55" fmla="*/ 273 h 344"/>
                <a:gd name="T56" fmla="*/ 49 w 319"/>
                <a:gd name="T57" fmla="*/ 266 h 344"/>
                <a:gd name="T58" fmla="*/ 63 w 319"/>
                <a:gd name="T59" fmla="*/ 268 h 344"/>
                <a:gd name="T60" fmla="*/ 74 w 319"/>
                <a:gd name="T61" fmla="*/ 277 h 344"/>
                <a:gd name="T62" fmla="*/ 79 w 319"/>
                <a:gd name="T63" fmla="*/ 291 h 344"/>
                <a:gd name="T64" fmla="*/ 74 w 319"/>
                <a:gd name="T65" fmla="*/ 305 h 344"/>
                <a:gd name="T66" fmla="*/ 63 w 319"/>
                <a:gd name="T67" fmla="*/ 314 h 344"/>
                <a:gd name="T68" fmla="*/ 266 w 319"/>
                <a:gd name="T69" fmla="*/ 78 h 344"/>
                <a:gd name="T70" fmla="*/ 252 w 319"/>
                <a:gd name="T71" fmla="*/ 75 h 344"/>
                <a:gd name="T72" fmla="*/ 242 w 319"/>
                <a:gd name="T73" fmla="*/ 63 h 344"/>
                <a:gd name="T74" fmla="*/ 241 w 319"/>
                <a:gd name="T75" fmla="*/ 48 h 344"/>
                <a:gd name="T76" fmla="*/ 249 w 319"/>
                <a:gd name="T77" fmla="*/ 35 h 344"/>
                <a:gd name="T78" fmla="*/ 261 w 319"/>
                <a:gd name="T79" fmla="*/ 28 h 344"/>
                <a:gd name="T80" fmla="*/ 277 w 319"/>
                <a:gd name="T81" fmla="*/ 30 h 344"/>
                <a:gd name="T82" fmla="*/ 287 w 319"/>
                <a:gd name="T83" fmla="*/ 39 h 344"/>
                <a:gd name="T84" fmla="*/ 292 w 319"/>
                <a:gd name="T85" fmla="*/ 53 h 344"/>
                <a:gd name="T86" fmla="*/ 287 w 319"/>
                <a:gd name="T87" fmla="*/ 67 h 344"/>
                <a:gd name="T88" fmla="*/ 277 w 319"/>
                <a:gd name="T89" fmla="*/ 7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9" h="344">
                  <a:moveTo>
                    <a:pt x="266" y="107"/>
                  </a:moveTo>
                  <a:lnTo>
                    <a:pt x="258" y="105"/>
                  </a:lnTo>
                  <a:lnTo>
                    <a:pt x="249" y="103"/>
                  </a:lnTo>
                  <a:lnTo>
                    <a:pt x="241" y="100"/>
                  </a:lnTo>
                  <a:lnTo>
                    <a:pt x="234" y="95"/>
                  </a:lnTo>
                  <a:lnTo>
                    <a:pt x="228" y="90"/>
                  </a:lnTo>
                  <a:lnTo>
                    <a:pt x="223" y="84"/>
                  </a:lnTo>
                  <a:lnTo>
                    <a:pt x="219" y="77"/>
                  </a:lnTo>
                  <a:lnTo>
                    <a:pt x="215" y="68"/>
                  </a:lnTo>
                  <a:lnTo>
                    <a:pt x="76" y="68"/>
                  </a:lnTo>
                  <a:lnTo>
                    <a:pt x="76" y="243"/>
                  </a:lnTo>
                  <a:lnTo>
                    <a:pt x="82" y="246"/>
                  </a:lnTo>
                  <a:lnTo>
                    <a:pt x="88" y="251"/>
                  </a:lnTo>
                  <a:lnTo>
                    <a:pt x="94" y="257"/>
                  </a:lnTo>
                  <a:lnTo>
                    <a:pt x="97" y="262"/>
                  </a:lnTo>
                  <a:lnTo>
                    <a:pt x="101" y="269"/>
                  </a:lnTo>
                  <a:lnTo>
                    <a:pt x="104" y="276"/>
                  </a:lnTo>
                  <a:lnTo>
                    <a:pt x="106" y="284"/>
                  </a:lnTo>
                  <a:lnTo>
                    <a:pt x="106" y="291"/>
                  </a:lnTo>
                  <a:lnTo>
                    <a:pt x="105" y="301"/>
                  </a:lnTo>
                  <a:lnTo>
                    <a:pt x="102" y="312"/>
                  </a:lnTo>
                  <a:lnTo>
                    <a:pt x="97" y="321"/>
                  </a:lnTo>
                  <a:lnTo>
                    <a:pt x="91" y="328"/>
                  </a:lnTo>
                  <a:lnTo>
                    <a:pt x="83" y="335"/>
                  </a:lnTo>
                  <a:lnTo>
                    <a:pt x="74" y="340"/>
                  </a:lnTo>
                  <a:lnTo>
                    <a:pt x="64" y="344"/>
                  </a:lnTo>
                  <a:lnTo>
                    <a:pt x="54" y="344"/>
                  </a:lnTo>
                  <a:lnTo>
                    <a:pt x="42" y="344"/>
                  </a:lnTo>
                  <a:lnTo>
                    <a:pt x="33" y="340"/>
                  </a:lnTo>
                  <a:lnTo>
                    <a:pt x="23" y="335"/>
                  </a:lnTo>
                  <a:lnTo>
                    <a:pt x="15" y="328"/>
                  </a:lnTo>
                  <a:lnTo>
                    <a:pt x="9" y="321"/>
                  </a:lnTo>
                  <a:lnTo>
                    <a:pt x="4" y="312"/>
                  </a:lnTo>
                  <a:lnTo>
                    <a:pt x="1" y="301"/>
                  </a:lnTo>
                  <a:lnTo>
                    <a:pt x="0" y="291"/>
                  </a:lnTo>
                  <a:lnTo>
                    <a:pt x="1" y="284"/>
                  </a:lnTo>
                  <a:lnTo>
                    <a:pt x="3" y="276"/>
                  </a:lnTo>
                  <a:lnTo>
                    <a:pt x="5" y="269"/>
                  </a:lnTo>
                  <a:lnTo>
                    <a:pt x="9" y="262"/>
                  </a:lnTo>
                  <a:lnTo>
                    <a:pt x="13" y="257"/>
                  </a:lnTo>
                  <a:lnTo>
                    <a:pt x="18" y="251"/>
                  </a:lnTo>
                  <a:lnTo>
                    <a:pt x="24" y="246"/>
                  </a:lnTo>
                  <a:lnTo>
                    <a:pt x="31" y="24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3"/>
                  </a:lnTo>
                  <a:lnTo>
                    <a:pt x="222" y="23"/>
                  </a:lnTo>
                  <a:lnTo>
                    <a:pt x="225" y="18"/>
                  </a:lnTo>
                  <a:lnTo>
                    <a:pt x="231" y="14"/>
                  </a:lnTo>
                  <a:lnTo>
                    <a:pt x="236" y="11"/>
                  </a:lnTo>
                  <a:lnTo>
                    <a:pt x="241" y="7"/>
                  </a:lnTo>
                  <a:lnTo>
                    <a:pt x="246" y="4"/>
                  </a:lnTo>
                  <a:lnTo>
                    <a:pt x="252" y="2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7" y="2"/>
                  </a:lnTo>
                  <a:lnTo>
                    <a:pt x="287" y="4"/>
                  </a:lnTo>
                  <a:lnTo>
                    <a:pt x="296" y="9"/>
                  </a:lnTo>
                  <a:lnTo>
                    <a:pt x="304" y="16"/>
                  </a:lnTo>
                  <a:lnTo>
                    <a:pt x="310" y="23"/>
                  </a:lnTo>
                  <a:lnTo>
                    <a:pt x="315" y="32"/>
                  </a:lnTo>
                  <a:lnTo>
                    <a:pt x="318" y="43"/>
                  </a:lnTo>
                  <a:lnTo>
                    <a:pt x="319" y="53"/>
                  </a:lnTo>
                  <a:lnTo>
                    <a:pt x="318" y="64"/>
                  </a:lnTo>
                  <a:lnTo>
                    <a:pt x="315" y="73"/>
                  </a:lnTo>
                  <a:lnTo>
                    <a:pt x="310" y="82"/>
                  </a:lnTo>
                  <a:lnTo>
                    <a:pt x="304" y="90"/>
                  </a:lnTo>
                  <a:lnTo>
                    <a:pt x="296" y="98"/>
                  </a:lnTo>
                  <a:lnTo>
                    <a:pt x="287" y="102"/>
                  </a:lnTo>
                  <a:lnTo>
                    <a:pt x="277" y="105"/>
                  </a:lnTo>
                  <a:lnTo>
                    <a:pt x="266" y="107"/>
                  </a:lnTo>
                  <a:close/>
                  <a:moveTo>
                    <a:pt x="54" y="317"/>
                  </a:moveTo>
                  <a:lnTo>
                    <a:pt x="49" y="317"/>
                  </a:lnTo>
                  <a:lnTo>
                    <a:pt x="44" y="314"/>
                  </a:lnTo>
                  <a:lnTo>
                    <a:pt x="38" y="313"/>
                  </a:lnTo>
                  <a:lnTo>
                    <a:pt x="35" y="309"/>
                  </a:lnTo>
                  <a:lnTo>
                    <a:pt x="32" y="305"/>
                  </a:lnTo>
                  <a:lnTo>
                    <a:pt x="29" y="301"/>
                  </a:lnTo>
                  <a:lnTo>
                    <a:pt x="28" y="296"/>
                  </a:lnTo>
                  <a:lnTo>
                    <a:pt x="28" y="291"/>
                  </a:lnTo>
                  <a:lnTo>
                    <a:pt x="28" y="286"/>
                  </a:lnTo>
                  <a:lnTo>
                    <a:pt x="29" y="281"/>
                  </a:lnTo>
                  <a:lnTo>
                    <a:pt x="32" y="277"/>
                  </a:lnTo>
                  <a:lnTo>
                    <a:pt x="35" y="273"/>
                  </a:lnTo>
                  <a:lnTo>
                    <a:pt x="38" y="269"/>
                  </a:lnTo>
                  <a:lnTo>
                    <a:pt x="44" y="268"/>
                  </a:lnTo>
                  <a:lnTo>
                    <a:pt x="49" y="266"/>
                  </a:lnTo>
                  <a:lnTo>
                    <a:pt x="54" y="266"/>
                  </a:lnTo>
                  <a:lnTo>
                    <a:pt x="59" y="266"/>
                  </a:lnTo>
                  <a:lnTo>
                    <a:pt x="63" y="268"/>
                  </a:lnTo>
                  <a:lnTo>
                    <a:pt x="68" y="269"/>
                  </a:lnTo>
                  <a:lnTo>
                    <a:pt x="72" y="273"/>
                  </a:lnTo>
                  <a:lnTo>
                    <a:pt x="74" y="277"/>
                  </a:lnTo>
                  <a:lnTo>
                    <a:pt x="77" y="281"/>
                  </a:lnTo>
                  <a:lnTo>
                    <a:pt x="78" y="286"/>
                  </a:lnTo>
                  <a:lnTo>
                    <a:pt x="79" y="291"/>
                  </a:lnTo>
                  <a:lnTo>
                    <a:pt x="78" y="296"/>
                  </a:lnTo>
                  <a:lnTo>
                    <a:pt x="77" y="301"/>
                  </a:lnTo>
                  <a:lnTo>
                    <a:pt x="74" y="305"/>
                  </a:lnTo>
                  <a:lnTo>
                    <a:pt x="72" y="309"/>
                  </a:lnTo>
                  <a:lnTo>
                    <a:pt x="68" y="313"/>
                  </a:lnTo>
                  <a:lnTo>
                    <a:pt x="63" y="314"/>
                  </a:lnTo>
                  <a:lnTo>
                    <a:pt x="59" y="317"/>
                  </a:lnTo>
                  <a:lnTo>
                    <a:pt x="54" y="317"/>
                  </a:lnTo>
                  <a:close/>
                  <a:moveTo>
                    <a:pt x="266" y="78"/>
                  </a:moveTo>
                  <a:lnTo>
                    <a:pt x="261" y="78"/>
                  </a:lnTo>
                  <a:lnTo>
                    <a:pt x="256" y="77"/>
                  </a:lnTo>
                  <a:lnTo>
                    <a:pt x="252" y="75"/>
                  </a:lnTo>
                  <a:lnTo>
                    <a:pt x="249" y="71"/>
                  </a:lnTo>
                  <a:lnTo>
                    <a:pt x="245" y="67"/>
                  </a:lnTo>
                  <a:lnTo>
                    <a:pt x="242" y="63"/>
                  </a:lnTo>
                  <a:lnTo>
                    <a:pt x="241" y="58"/>
                  </a:lnTo>
                  <a:lnTo>
                    <a:pt x="241" y="53"/>
                  </a:lnTo>
                  <a:lnTo>
                    <a:pt x="241" y="48"/>
                  </a:lnTo>
                  <a:lnTo>
                    <a:pt x="242" y="43"/>
                  </a:lnTo>
                  <a:lnTo>
                    <a:pt x="245" y="39"/>
                  </a:lnTo>
                  <a:lnTo>
                    <a:pt x="249" y="35"/>
                  </a:lnTo>
                  <a:lnTo>
                    <a:pt x="252" y="32"/>
                  </a:lnTo>
                  <a:lnTo>
                    <a:pt x="256" y="30"/>
                  </a:lnTo>
                  <a:lnTo>
                    <a:pt x="261" y="28"/>
                  </a:lnTo>
                  <a:lnTo>
                    <a:pt x="266" y="27"/>
                  </a:lnTo>
                  <a:lnTo>
                    <a:pt x="272" y="28"/>
                  </a:lnTo>
                  <a:lnTo>
                    <a:pt x="277" y="30"/>
                  </a:lnTo>
                  <a:lnTo>
                    <a:pt x="281" y="32"/>
                  </a:lnTo>
                  <a:lnTo>
                    <a:pt x="284" y="35"/>
                  </a:lnTo>
                  <a:lnTo>
                    <a:pt x="287" y="39"/>
                  </a:lnTo>
                  <a:lnTo>
                    <a:pt x="290" y="43"/>
                  </a:lnTo>
                  <a:lnTo>
                    <a:pt x="291" y="48"/>
                  </a:lnTo>
                  <a:lnTo>
                    <a:pt x="292" y="53"/>
                  </a:lnTo>
                  <a:lnTo>
                    <a:pt x="291" y="58"/>
                  </a:lnTo>
                  <a:lnTo>
                    <a:pt x="290" y="63"/>
                  </a:lnTo>
                  <a:lnTo>
                    <a:pt x="287" y="67"/>
                  </a:lnTo>
                  <a:lnTo>
                    <a:pt x="284" y="71"/>
                  </a:lnTo>
                  <a:lnTo>
                    <a:pt x="281" y="75"/>
                  </a:lnTo>
                  <a:lnTo>
                    <a:pt x="277" y="77"/>
                  </a:lnTo>
                  <a:lnTo>
                    <a:pt x="272" y="78"/>
                  </a:lnTo>
                  <a:lnTo>
                    <a:pt x="266" y="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22F9D7E-0F24-4383-938B-E5D5C2D98052}"/>
              </a:ext>
            </a:extLst>
          </p:cNvPr>
          <p:cNvGrpSpPr/>
          <p:nvPr/>
        </p:nvGrpSpPr>
        <p:grpSpPr>
          <a:xfrm>
            <a:off x="5963942" y="4720340"/>
            <a:ext cx="373063" cy="530226"/>
            <a:chOff x="5908675" y="4854575"/>
            <a:chExt cx="373063" cy="530226"/>
          </a:xfrm>
        </p:grpSpPr>
        <p:sp>
          <p:nvSpPr>
            <p:cNvPr id="381" name="Freeform 284">
              <a:extLst>
                <a:ext uri="{FF2B5EF4-FFF2-40B4-BE49-F238E27FC236}">
                  <a16:creationId xmlns:a16="http://schemas.microsoft.com/office/drawing/2014/main" id="{83D53968-9764-4258-8527-A8DD455A3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138" y="4854575"/>
              <a:ext cx="344488" cy="525463"/>
            </a:xfrm>
            <a:custGeom>
              <a:avLst/>
              <a:gdLst>
                <a:gd name="T0" fmla="*/ 632 w 651"/>
                <a:gd name="T1" fmla="*/ 437 h 994"/>
                <a:gd name="T2" fmla="*/ 605 w 651"/>
                <a:gd name="T3" fmla="*/ 517 h 994"/>
                <a:gd name="T4" fmla="*/ 569 w 651"/>
                <a:gd name="T5" fmla="*/ 598 h 994"/>
                <a:gd name="T6" fmla="*/ 528 w 651"/>
                <a:gd name="T7" fmla="*/ 679 h 994"/>
                <a:gd name="T8" fmla="*/ 482 w 651"/>
                <a:gd name="T9" fmla="*/ 758 h 994"/>
                <a:gd name="T10" fmla="*/ 434 w 651"/>
                <a:gd name="T11" fmla="*/ 833 h 994"/>
                <a:gd name="T12" fmla="*/ 364 w 651"/>
                <a:gd name="T13" fmla="*/ 935 h 994"/>
                <a:gd name="T14" fmla="*/ 305 w 651"/>
                <a:gd name="T15" fmla="*/ 976 h 994"/>
                <a:gd name="T16" fmla="*/ 266 w 651"/>
                <a:gd name="T17" fmla="*/ 928 h 994"/>
                <a:gd name="T18" fmla="*/ 223 w 651"/>
                <a:gd name="T19" fmla="*/ 867 h 994"/>
                <a:gd name="T20" fmla="*/ 177 w 651"/>
                <a:gd name="T21" fmla="*/ 797 h 994"/>
                <a:gd name="T22" fmla="*/ 131 w 651"/>
                <a:gd name="T23" fmla="*/ 719 h 994"/>
                <a:gd name="T24" fmla="*/ 87 w 651"/>
                <a:gd name="T25" fmla="*/ 634 h 994"/>
                <a:gd name="T26" fmla="*/ 50 w 651"/>
                <a:gd name="T27" fmla="*/ 546 h 994"/>
                <a:gd name="T28" fmla="*/ 27 w 651"/>
                <a:gd name="T29" fmla="*/ 479 h 994"/>
                <a:gd name="T30" fmla="*/ 15 w 651"/>
                <a:gd name="T31" fmla="*/ 434 h 994"/>
                <a:gd name="T32" fmla="*/ 3 w 651"/>
                <a:gd name="T33" fmla="*/ 361 h 994"/>
                <a:gd name="T34" fmla="*/ 3 w 651"/>
                <a:gd name="T35" fmla="*/ 269 h 994"/>
                <a:gd name="T36" fmla="*/ 20 w 651"/>
                <a:gd name="T37" fmla="*/ 191 h 994"/>
                <a:gd name="T38" fmla="*/ 54 w 651"/>
                <a:gd name="T39" fmla="*/ 127 h 994"/>
                <a:gd name="T40" fmla="*/ 100 w 651"/>
                <a:gd name="T41" fmla="*/ 75 h 994"/>
                <a:gd name="T42" fmla="*/ 158 w 651"/>
                <a:gd name="T43" fmla="*/ 37 h 994"/>
                <a:gd name="T44" fmla="*/ 220 w 651"/>
                <a:gd name="T45" fmla="*/ 12 h 994"/>
                <a:gd name="T46" fmla="*/ 288 w 651"/>
                <a:gd name="T47" fmla="*/ 1 h 994"/>
                <a:gd name="T48" fmla="*/ 357 w 651"/>
                <a:gd name="T49" fmla="*/ 1 h 994"/>
                <a:gd name="T50" fmla="*/ 427 w 651"/>
                <a:gd name="T51" fmla="*/ 15 h 994"/>
                <a:gd name="T52" fmla="*/ 489 w 651"/>
                <a:gd name="T53" fmla="*/ 41 h 994"/>
                <a:gd name="T54" fmla="*/ 547 w 651"/>
                <a:gd name="T55" fmla="*/ 79 h 994"/>
                <a:gd name="T56" fmla="*/ 594 w 651"/>
                <a:gd name="T57" fmla="*/ 129 h 994"/>
                <a:gd name="T58" fmla="*/ 629 w 651"/>
                <a:gd name="T59" fmla="*/ 191 h 994"/>
                <a:gd name="T60" fmla="*/ 647 w 651"/>
                <a:gd name="T61" fmla="*/ 264 h 994"/>
                <a:gd name="T62" fmla="*/ 648 w 651"/>
                <a:gd name="T63" fmla="*/ 35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1" h="994">
                  <a:moveTo>
                    <a:pt x="641" y="397"/>
                  </a:moveTo>
                  <a:lnTo>
                    <a:pt x="632" y="437"/>
                  </a:lnTo>
                  <a:lnTo>
                    <a:pt x="619" y="476"/>
                  </a:lnTo>
                  <a:lnTo>
                    <a:pt x="605" y="517"/>
                  </a:lnTo>
                  <a:lnTo>
                    <a:pt x="587" y="557"/>
                  </a:lnTo>
                  <a:lnTo>
                    <a:pt x="569" y="598"/>
                  </a:lnTo>
                  <a:lnTo>
                    <a:pt x="548" y="639"/>
                  </a:lnTo>
                  <a:lnTo>
                    <a:pt x="528" y="679"/>
                  </a:lnTo>
                  <a:lnTo>
                    <a:pt x="505" y="719"/>
                  </a:lnTo>
                  <a:lnTo>
                    <a:pt x="482" y="758"/>
                  </a:lnTo>
                  <a:lnTo>
                    <a:pt x="459" y="796"/>
                  </a:lnTo>
                  <a:lnTo>
                    <a:pt x="434" y="833"/>
                  </a:lnTo>
                  <a:lnTo>
                    <a:pt x="410" y="869"/>
                  </a:lnTo>
                  <a:lnTo>
                    <a:pt x="364" y="935"/>
                  </a:lnTo>
                  <a:lnTo>
                    <a:pt x="322" y="994"/>
                  </a:lnTo>
                  <a:lnTo>
                    <a:pt x="305" y="976"/>
                  </a:lnTo>
                  <a:lnTo>
                    <a:pt x="287" y="953"/>
                  </a:lnTo>
                  <a:lnTo>
                    <a:pt x="266" y="928"/>
                  </a:lnTo>
                  <a:lnTo>
                    <a:pt x="245" y="899"/>
                  </a:lnTo>
                  <a:lnTo>
                    <a:pt x="223" y="867"/>
                  </a:lnTo>
                  <a:lnTo>
                    <a:pt x="200" y="833"/>
                  </a:lnTo>
                  <a:lnTo>
                    <a:pt x="177" y="797"/>
                  </a:lnTo>
                  <a:lnTo>
                    <a:pt x="154" y="758"/>
                  </a:lnTo>
                  <a:lnTo>
                    <a:pt x="131" y="719"/>
                  </a:lnTo>
                  <a:lnTo>
                    <a:pt x="109" y="676"/>
                  </a:lnTo>
                  <a:lnTo>
                    <a:pt x="87" y="634"/>
                  </a:lnTo>
                  <a:lnTo>
                    <a:pt x="68" y="590"/>
                  </a:lnTo>
                  <a:lnTo>
                    <a:pt x="50" y="546"/>
                  </a:lnTo>
                  <a:lnTo>
                    <a:pt x="35" y="501"/>
                  </a:lnTo>
                  <a:lnTo>
                    <a:pt x="27" y="479"/>
                  </a:lnTo>
                  <a:lnTo>
                    <a:pt x="20" y="457"/>
                  </a:lnTo>
                  <a:lnTo>
                    <a:pt x="15" y="434"/>
                  </a:lnTo>
                  <a:lnTo>
                    <a:pt x="10" y="412"/>
                  </a:lnTo>
                  <a:lnTo>
                    <a:pt x="3" y="361"/>
                  </a:lnTo>
                  <a:lnTo>
                    <a:pt x="0" y="314"/>
                  </a:lnTo>
                  <a:lnTo>
                    <a:pt x="3" y="269"/>
                  </a:lnTo>
                  <a:lnTo>
                    <a:pt x="9" y="228"/>
                  </a:lnTo>
                  <a:lnTo>
                    <a:pt x="20" y="191"/>
                  </a:lnTo>
                  <a:lnTo>
                    <a:pt x="36" y="157"/>
                  </a:lnTo>
                  <a:lnTo>
                    <a:pt x="54" y="127"/>
                  </a:lnTo>
                  <a:lnTo>
                    <a:pt x="76" y="100"/>
                  </a:lnTo>
                  <a:lnTo>
                    <a:pt x="100" y="75"/>
                  </a:lnTo>
                  <a:lnTo>
                    <a:pt x="128" y="55"/>
                  </a:lnTo>
                  <a:lnTo>
                    <a:pt x="158" y="37"/>
                  </a:lnTo>
                  <a:lnTo>
                    <a:pt x="188" y="23"/>
                  </a:lnTo>
                  <a:lnTo>
                    <a:pt x="220" y="12"/>
                  </a:lnTo>
                  <a:lnTo>
                    <a:pt x="254" y="5"/>
                  </a:lnTo>
                  <a:lnTo>
                    <a:pt x="288" y="1"/>
                  </a:lnTo>
                  <a:lnTo>
                    <a:pt x="323" y="0"/>
                  </a:lnTo>
                  <a:lnTo>
                    <a:pt x="357" y="1"/>
                  </a:lnTo>
                  <a:lnTo>
                    <a:pt x="392" y="6"/>
                  </a:lnTo>
                  <a:lnTo>
                    <a:pt x="427" y="15"/>
                  </a:lnTo>
                  <a:lnTo>
                    <a:pt x="459" y="27"/>
                  </a:lnTo>
                  <a:lnTo>
                    <a:pt x="489" y="41"/>
                  </a:lnTo>
                  <a:lnTo>
                    <a:pt x="519" y="59"/>
                  </a:lnTo>
                  <a:lnTo>
                    <a:pt x="547" y="79"/>
                  </a:lnTo>
                  <a:lnTo>
                    <a:pt x="571" y="102"/>
                  </a:lnTo>
                  <a:lnTo>
                    <a:pt x="594" y="129"/>
                  </a:lnTo>
                  <a:lnTo>
                    <a:pt x="612" y="159"/>
                  </a:lnTo>
                  <a:lnTo>
                    <a:pt x="629" y="191"/>
                  </a:lnTo>
                  <a:lnTo>
                    <a:pt x="641" y="226"/>
                  </a:lnTo>
                  <a:lnTo>
                    <a:pt x="647" y="264"/>
                  </a:lnTo>
                  <a:lnTo>
                    <a:pt x="651" y="306"/>
                  </a:lnTo>
                  <a:lnTo>
                    <a:pt x="648" y="350"/>
                  </a:lnTo>
                  <a:lnTo>
                    <a:pt x="641" y="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Freeform 285">
              <a:extLst>
                <a:ext uri="{FF2B5EF4-FFF2-40B4-BE49-F238E27FC236}">
                  <a16:creationId xmlns:a16="http://schemas.microsoft.com/office/drawing/2014/main" id="{4027785B-401E-4497-9E8D-CDDDDC8A1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0" y="4875213"/>
              <a:ext cx="303213" cy="422275"/>
            </a:xfrm>
            <a:custGeom>
              <a:avLst/>
              <a:gdLst>
                <a:gd name="T0" fmla="*/ 325 w 571"/>
                <a:gd name="T1" fmla="*/ 50 h 798"/>
                <a:gd name="T2" fmla="*/ 371 w 571"/>
                <a:gd name="T3" fmla="*/ 62 h 798"/>
                <a:gd name="T4" fmla="*/ 412 w 571"/>
                <a:gd name="T5" fmla="*/ 82 h 798"/>
                <a:gd name="T6" fmla="*/ 449 w 571"/>
                <a:gd name="T7" fmla="*/ 111 h 798"/>
                <a:gd name="T8" fmla="*/ 481 w 571"/>
                <a:gd name="T9" fmla="*/ 145 h 798"/>
                <a:gd name="T10" fmla="*/ 506 w 571"/>
                <a:gd name="T11" fmla="*/ 185 h 798"/>
                <a:gd name="T12" fmla="*/ 524 w 571"/>
                <a:gd name="T13" fmla="*/ 230 h 798"/>
                <a:gd name="T14" fmla="*/ 533 w 571"/>
                <a:gd name="T15" fmla="*/ 278 h 798"/>
                <a:gd name="T16" fmla="*/ 534 w 571"/>
                <a:gd name="T17" fmla="*/ 308 h 798"/>
                <a:gd name="T18" fmla="*/ 571 w 571"/>
                <a:gd name="T19" fmla="*/ 313 h 798"/>
                <a:gd name="T20" fmla="*/ 531 w 571"/>
                <a:gd name="T21" fmla="*/ 337 h 798"/>
                <a:gd name="T22" fmla="*/ 522 w 571"/>
                <a:gd name="T23" fmla="*/ 381 h 798"/>
                <a:gd name="T24" fmla="*/ 506 w 571"/>
                <a:gd name="T25" fmla="*/ 422 h 798"/>
                <a:gd name="T26" fmla="*/ 484 w 571"/>
                <a:gd name="T27" fmla="*/ 459 h 798"/>
                <a:gd name="T28" fmla="*/ 456 w 571"/>
                <a:gd name="T29" fmla="*/ 491 h 798"/>
                <a:gd name="T30" fmla="*/ 422 w 571"/>
                <a:gd name="T31" fmla="*/ 518 h 798"/>
                <a:gd name="T32" fmla="*/ 385 w 571"/>
                <a:gd name="T33" fmla="*/ 539 h 798"/>
                <a:gd name="T34" fmla="*/ 344 w 571"/>
                <a:gd name="T35" fmla="*/ 553 h 798"/>
                <a:gd name="T36" fmla="*/ 302 w 571"/>
                <a:gd name="T37" fmla="*/ 560 h 798"/>
                <a:gd name="T38" fmla="*/ 274 w 571"/>
                <a:gd name="T39" fmla="*/ 798 h 798"/>
                <a:gd name="T40" fmla="*/ 252 w 571"/>
                <a:gd name="T41" fmla="*/ 558 h 798"/>
                <a:gd name="T42" fmla="*/ 210 w 571"/>
                <a:gd name="T43" fmla="*/ 548 h 798"/>
                <a:gd name="T44" fmla="*/ 171 w 571"/>
                <a:gd name="T45" fmla="*/ 530 h 798"/>
                <a:gd name="T46" fmla="*/ 135 w 571"/>
                <a:gd name="T47" fmla="*/ 507 h 798"/>
                <a:gd name="T48" fmla="*/ 105 w 571"/>
                <a:gd name="T49" fmla="*/ 476 h 798"/>
                <a:gd name="T50" fmla="*/ 79 w 571"/>
                <a:gd name="T51" fmla="*/ 441 h 798"/>
                <a:gd name="T52" fmla="*/ 60 w 571"/>
                <a:gd name="T53" fmla="*/ 403 h 798"/>
                <a:gd name="T54" fmla="*/ 46 w 571"/>
                <a:gd name="T55" fmla="*/ 359 h 798"/>
                <a:gd name="T56" fmla="*/ 0 w 571"/>
                <a:gd name="T57" fmla="*/ 337 h 798"/>
                <a:gd name="T58" fmla="*/ 41 w 571"/>
                <a:gd name="T59" fmla="*/ 313 h 798"/>
                <a:gd name="T60" fmla="*/ 41 w 571"/>
                <a:gd name="T61" fmla="*/ 304 h 798"/>
                <a:gd name="T62" fmla="*/ 46 w 571"/>
                <a:gd name="T63" fmla="*/ 254 h 798"/>
                <a:gd name="T64" fmla="*/ 58 w 571"/>
                <a:gd name="T65" fmla="*/ 207 h 798"/>
                <a:gd name="T66" fmla="*/ 80 w 571"/>
                <a:gd name="T67" fmla="*/ 164 h 798"/>
                <a:gd name="T68" fmla="*/ 108 w 571"/>
                <a:gd name="T69" fmla="*/ 127 h 798"/>
                <a:gd name="T70" fmla="*/ 143 w 571"/>
                <a:gd name="T71" fmla="*/ 95 h 798"/>
                <a:gd name="T72" fmla="*/ 183 w 571"/>
                <a:gd name="T73" fmla="*/ 71 h 798"/>
                <a:gd name="T74" fmla="*/ 226 w 571"/>
                <a:gd name="T75" fmla="*/ 55 h 798"/>
                <a:gd name="T76" fmla="*/ 274 w 571"/>
                <a:gd name="T77" fmla="*/ 48 h 798"/>
                <a:gd name="T78" fmla="*/ 302 w 571"/>
                <a:gd name="T79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1" h="798">
                  <a:moveTo>
                    <a:pt x="302" y="48"/>
                  </a:moveTo>
                  <a:lnTo>
                    <a:pt x="325" y="50"/>
                  </a:lnTo>
                  <a:lnTo>
                    <a:pt x="348" y="55"/>
                  </a:lnTo>
                  <a:lnTo>
                    <a:pt x="371" y="62"/>
                  </a:lnTo>
                  <a:lnTo>
                    <a:pt x="392" y="72"/>
                  </a:lnTo>
                  <a:lnTo>
                    <a:pt x="412" y="82"/>
                  </a:lnTo>
                  <a:lnTo>
                    <a:pt x="431" y="96"/>
                  </a:lnTo>
                  <a:lnTo>
                    <a:pt x="449" y="111"/>
                  </a:lnTo>
                  <a:lnTo>
                    <a:pt x="466" y="127"/>
                  </a:lnTo>
                  <a:lnTo>
                    <a:pt x="481" y="145"/>
                  </a:lnTo>
                  <a:lnTo>
                    <a:pt x="494" y="164"/>
                  </a:lnTo>
                  <a:lnTo>
                    <a:pt x="506" y="185"/>
                  </a:lnTo>
                  <a:lnTo>
                    <a:pt x="516" y="207"/>
                  </a:lnTo>
                  <a:lnTo>
                    <a:pt x="524" y="230"/>
                  </a:lnTo>
                  <a:lnTo>
                    <a:pt x="529" y="254"/>
                  </a:lnTo>
                  <a:lnTo>
                    <a:pt x="533" y="278"/>
                  </a:lnTo>
                  <a:lnTo>
                    <a:pt x="534" y="304"/>
                  </a:lnTo>
                  <a:lnTo>
                    <a:pt x="534" y="308"/>
                  </a:lnTo>
                  <a:lnTo>
                    <a:pt x="534" y="313"/>
                  </a:lnTo>
                  <a:lnTo>
                    <a:pt x="571" y="313"/>
                  </a:lnTo>
                  <a:lnTo>
                    <a:pt x="571" y="337"/>
                  </a:lnTo>
                  <a:lnTo>
                    <a:pt x="531" y="337"/>
                  </a:lnTo>
                  <a:lnTo>
                    <a:pt x="527" y="359"/>
                  </a:lnTo>
                  <a:lnTo>
                    <a:pt x="522" y="381"/>
                  </a:lnTo>
                  <a:lnTo>
                    <a:pt x="515" y="402"/>
                  </a:lnTo>
                  <a:lnTo>
                    <a:pt x="506" y="422"/>
                  </a:lnTo>
                  <a:lnTo>
                    <a:pt x="495" y="441"/>
                  </a:lnTo>
                  <a:lnTo>
                    <a:pt x="484" y="459"/>
                  </a:lnTo>
                  <a:lnTo>
                    <a:pt x="470" y="476"/>
                  </a:lnTo>
                  <a:lnTo>
                    <a:pt x="456" y="491"/>
                  </a:lnTo>
                  <a:lnTo>
                    <a:pt x="439" y="505"/>
                  </a:lnTo>
                  <a:lnTo>
                    <a:pt x="422" y="518"/>
                  </a:lnTo>
                  <a:lnTo>
                    <a:pt x="404" y="530"/>
                  </a:lnTo>
                  <a:lnTo>
                    <a:pt x="385" y="539"/>
                  </a:lnTo>
                  <a:lnTo>
                    <a:pt x="366" y="548"/>
                  </a:lnTo>
                  <a:lnTo>
                    <a:pt x="344" y="553"/>
                  </a:lnTo>
                  <a:lnTo>
                    <a:pt x="324" y="558"/>
                  </a:lnTo>
                  <a:lnTo>
                    <a:pt x="302" y="560"/>
                  </a:lnTo>
                  <a:lnTo>
                    <a:pt x="302" y="798"/>
                  </a:lnTo>
                  <a:lnTo>
                    <a:pt x="274" y="798"/>
                  </a:lnTo>
                  <a:lnTo>
                    <a:pt x="274" y="560"/>
                  </a:lnTo>
                  <a:lnTo>
                    <a:pt x="252" y="558"/>
                  </a:lnTo>
                  <a:lnTo>
                    <a:pt x="230" y="554"/>
                  </a:lnTo>
                  <a:lnTo>
                    <a:pt x="210" y="548"/>
                  </a:lnTo>
                  <a:lnTo>
                    <a:pt x="189" y="540"/>
                  </a:lnTo>
                  <a:lnTo>
                    <a:pt x="171" y="530"/>
                  </a:lnTo>
                  <a:lnTo>
                    <a:pt x="152" y="519"/>
                  </a:lnTo>
                  <a:lnTo>
                    <a:pt x="135" y="507"/>
                  </a:lnTo>
                  <a:lnTo>
                    <a:pt x="119" y="491"/>
                  </a:lnTo>
                  <a:lnTo>
                    <a:pt x="105" y="476"/>
                  </a:lnTo>
                  <a:lnTo>
                    <a:pt x="91" y="459"/>
                  </a:lnTo>
                  <a:lnTo>
                    <a:pt x="79" y="441"/>
                  </a:lnTo>
                  <a:lnTo>
                    <a:pt x="69" y="422"/>
                  </a:lnTo>
                  <a:lnTo>
                    <a:pt x="60" y="403"/>
                  </a:lnTo>
                  <a:lnTo>
                    <a:pt x="52" y="381"/>
                  </a:lnTo>
                  <a:lnTo>
                    <a:pt x="46" y="359"/>
                  </a:lnTo>
                  <a:lnTo>
                    <a:pt x="42" y="337"/>
                  </a:lnTo>
                  <a:lnTo>
                    <a:pt x="0" y="337"/>
                  </a:lnTo>
                  <a:lnTo>
                    <a:pt x="0" y="313"/>
                  </a:lnTo>
                  <a:lnTo>
                    <a:pt x="41" y="313"/>
                  </a:lnTo>
                  <a:lnTo>
                    <a:pt x="41" y="308"/>
                  </a:lnTo>
                  <a:lnTo>
                    <a:pt x="41" y="304"/>
                  </a:lnTo>
                  <a:lnTo>
                    <a:pt x="42" y="278"/>
                  </a:lnTo>
                  <a:lnTo>
                    <a:pt x="46" y="254"/>
                  </a:lnTo>
                  <a:lnTo>
                    <a:pt x="51" y="230"/>
                  </a:lnTo>
                  <a:lnTo>
                    <a:pt x="58" y="207"/>
                  </a:lnTo>
                  <a:lnTo>
                    <a:pt x="69" y="185"/>
                  </a:lnTo>
                  <a:lnTo>
                    <a:pt x="80" y="164"/>
                  </a:lnTo>
                  <a:lnTo>
                    <a:pt x="93" y="145"/>
                  </a:lnTo>
                  <a:lnTo>
                    <a:pt x="108" y="127"/>
                  </a:lnTo>
                  <a:lnTo>
                    <a:pt x="125" y="111"/>
                  </a:lnTo>
                  <a:lnTo>
                    <a:pt x="143" y="95"/>
                  </a:lnTo>
                  <a:lnTo>
                    <a:pt x="162" y="82"/>
                  </a:lnTo>
                  <a:lnTo>
                    <a:pt x="183" y="71"/>
                  </a:lnTo>
                  <a:lnTo>
                    <a:pt x="205" y="62"/>
                  </a:lnTo>
                  <a:lnTo>
                    <a:pt x="226" y="55"/>
                  </a:lnTo>
                  <a:lnTo>
                    <a:pt x="251" y="50"/>
                  </a:lnTo>
                  <a:lnTo>
                    <a:pt x="274" y="48"/>
                  </a:lnTo>
                  <a:lnTo>
                    <a:pt x="274" y="0"/>
                  </a:lnTo>
                  <a:lnTo>
                    <a:pt x="302" y="0"/>
                  </a:lnTo>
                  <a:lnTo>
                    <a:pt x="302" y="48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Freeform 286">
              <a:extLst>
                <a:ext uri="{FF2B5EF4-FFF2-40B4-BE49-F238E27FC236}">
                  <a16:creationId xmlns:a16="http://schemas.microsoft.com/office/drawing/2014/main" id="{01A3B3BE-FD49-4A4D-B242-EB204272D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0750" y="4937125"/>
              <a:ext cx="190500" cy="196850"/>
            </a:xfrm>
            <a:custGeom>
              <a:avLst/>
              <a:gdLst>
                <a:gd name="T0" fmla="*/ 214 w 358"/>
                <a:gd name="T1" fmla="*/ 4 h 373"/>
                <a:gd name="T2" fmla="*/ 264 w 358"/>
                <a:gd name="T3" fmla="*/ 23 h 373"/>
                <a:gd name="T4" fmla="*/ 305 w 358"/>
                <a:gd name="T5" fmla="*/ 55 h 373"/>
                <a:gd name="T6" fmla="*/ 336 w 358"/>
                <a:gd name="T7" fmla="*/ 97 h 373"/>
                <a:gd name="T8" fmla="*/ 354 w 358"/>
                <a:gd name="T9" fmla="*/ 149 h 373"/>
                <a:gd name="T10" fmla="*/ 357 w 358"/>
                <a:gd name="T11" fmla="*/ 206 h 373"/>
                <a:gd name="T12" fmla="*/ 344 w 358"/>
                <a:gd name="T13" fmla="*/ 259 h 373"/>
                <a:gd name="T14" fmla="*/ 317 w 358"/>
                <a:gd name="T15" fmla="*/ 305 h 373"/>
                <a:gd name="T16" fmla="*/ 279 w 358"/>
                <a:gd name="T17" fmla="*/ 341 h 373"/>
                <a:gd name="T18" fmla="*/ 232 w 358"/>
                <a:gd name="T19" fmla="*/ 365 h 373"/>
                <a:gd name="T20" fmla="*/ 179 w 358"/>
                <a:gd name="T21" fmla="*/ 373 h 373"/>
                <a:gd name="T22" fmla="*/ 126 w 358"/>
                <a:gd name="T23" fmla="*/ 365 h 373"/>
                <a:gd name="T24" fmla="*/ 79 w 358"/>
                <a:gd name="T25" fmla="*/ 341 h 373"/>
                <a:gd name="T26" fmla="*/ 40 w 358"/>
                <a:gd name="T27" fmla="*/ 305 h 373"/>
                <a:gd name="T28" fmla="*/ 15 w 358"/>
                <a:gd name="T29" fmla="*/ 259 h 373"/>
                <a:gd name="T30" fmla="*/ 0 w 358"/>
                <a:gd name="T31" fmla="*/ 206 h 373"/>
                <a:gd name="T32" fmla="*/ 3 w 358"/>
                <a:gd name="T33" fmla="*/ 149 h 373"/>
                <a:gd name="T34" fmla="*/ 21 w 358"/>
                <a:gd name="T35" fmla="*/ 97 h 373"/>
                <a:gd name="T36" fmla="*/ 52 w 358"/>
                <a:gd name="T37" fmla="*/ 55 h 373"/>
                <a:gd name="T38" fmla="*/ 94 w 358"/>
                <a:gd name="T39" fmla="*/ 23 h 373"/>
                <a:gd name="T40" fmla="*/ 143 w 358"/>
                <a:gd name="T41" fmla="*/ 4 h 373"/>
                <a:gd name="T42" fmla="*/ 179 w 358"/>
                <a:gd name="T43" fmla="*/ 64 h 373"/>
                <a:gd name="T44" fmla="*/ 214 w 358"/>
                <a:gd name="T45" fmla="*/ 70 h 373"/>
                <a:gd name="T46" fmla="*/ 245 w 358"/>
                <a:gd name="T47" fmla="*/ 86 h 373"/>
                <a:gd name="T48" fmla="*/ 270 w 358"/>
                <a:gd name="T49" fmla="*/ 109 h 373"/>
                <a:gd name="T50" fmla="*/ 287 w 358"/>
                <a:gd name="T51" fmla="*/ 140 h 373"/>
                <a:gd name="T52" fmla="*/ 296 w 358"/>
                <a:gd name="T53" fmla="*/ 174 h 373"/>
                <a:gd name="T54" fmla="*/ 294 w 358"/>
                <a:gd name="T55" fmla="*/ 211 h 373"/>
                <a:gd name="T56" fmla="*/ 282 w 358"/>
                <a:gd name="T57" fmla="*/ 245 h 373"/>
                <a:gd name="T58" fmla="*/ 262 w 358"/>
                <a:gd name="T59" fmla="*/ 273 h 373"/>
                <a:gd name="T60" fmla="*/ 235 w 358"/>
                <a:gd name="T61" fmla="*/ 295 h 373"/>
                <a:gd name="T62" fmla="*/ 203 w 358"/>
                <a:gd name="T63" fmla="*/ 306 h 373"/>
                <a:gd name="T64" fmla="*/ 167 w 358"/>
                <a:gd name="T65" fmla="*/ 309 h 373"/>
                <a:gd name="T66" fmla="*/ 134 w 358"/>
                <a:gd name="T67" fmla="*/ 300 h 373"/>
                <a:gd name="T68" fmla="*/ 104 w 358"/>
                <a:gd name="T69" fmla="*/ 281 h 373"/>
                <a:gd name="T70" fmla="*/ 81 w 358"/>
                <a:gd name="T71" fmla="*/ 255 h 373"/>
                <a:gd name="T72" fmla="*/ 67 w 358"/>
                <a:gd name="T73" fmla="*/ 223 h 373"/>
                <a:gd name="T74" fmla="*/ 62 w 358"/>
                <a:gd name="T75" fmla="*/ 187 h 373"/>
                <a:gd name="T76" fmla="*/ 67 w 358"/>
                <a:gd name="T77" fmla="*/ 150 h 373"/>
                <a:gd name="T78" fmla="*/ 81 w 358"/>
                <a:gd name="T79" fmla="*/ 118 h 373"/>
                <a:gd name="T80" fmla="*/ 104 w 358"/>
                <a:gd name="T81" fmla="*/ 92 h 373"/>
                <a:gd name="T82" fmla="*/ 134 w 358"/>
                <a:gd name="T83" fmla="*/ 74 h 373"/>
                <a:gd name="T84" fmla="*/ 167 w 358"/>
                <a:gd name="T85" fmla="*/ 6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8" h="373">
                  <a:moveTo>
                    <a:pt x="179" y="0"/>
                  </a:moveTo>
                  <a:lnTo>
                    <a:pt x="198" y="1"/>
                  </a:lnTo>
                  <a:lnTo>
                    <a:pt x="214" y="4"/>
                  </a:lnTo>
                  <a:lnTo>
                    <a:pt x="232" y="9"/>
                  </a:lnTo>
                  <a:lnTo>
                    <a:pt x="249" y="15"/>
                  </a:lnTo>
                  <a:lnTo>
                    <a:pt x="264" y="23"/>
                  </a:lnTo>
                  <a:lnTo>
                    <a:pt x="279" y="32"/>
                  </a:lnTo>
                  <a:lnTo>
                    <a:pt x="293" y="44"/>
                  </a:lnTo>
                  <a:lnTo>
                    <a:pt x="305" y="55"/>
                  </a:lnTo>
                  <a:lnTo>
                    <a:pt x="317" y="68"/>
                  </a:lnTo>
                  <a:lnTo>
                    <a:pt x="327" y="82"/>
                  </a:lnTo>
                  <a:lnTo>
                    <a:pt x="336" y="97"/>
                  </a:lnTo>
                  <a:lnTo>
                    <a:pt x="344" y="114"/>
                  </a:lnTo>
                  <a:lnTo>
                    <a:pt x="350" y="132"/>
                  </a:lnTo>
                  <a:lnTo>
                    <a:pt x="354" y="149"/>
                  </a:lnTo>
                  <a:lnTo>
                    <a:pt x="357" y="168"/>
                  </a:lnTo>
                  <a:lnTo>
                    <a:pt x="358" y="187"/>
                  </a:lnTo>
                  <a:lnTo>
                    <a:pt x="357" y="206"/>
                  </a:lnTo>
                  <a:lnTo>
                    <a:pt x="354" y="224"/>
                  </a:lnTo>
                  <a:lnTo>
                    <a:pt x="350" y="242"/>
                  </a:lnTo>
                  <a:lnTo>
                    <a:pt x="344" y="259"/>
                  </a:lnTo>
                  <a:lnTo>
                    <a:pt x="336" y="276"/>
                  </a:lnTo>
                  <a:lnTo>
                    <a:pt x="327" y="291"/>
                  </a:lnTo>
                  <a:lnTo>
                    <a:pt x="317" y="305"/>
                  </a:lnTo>
                  <a:lnTo>
                    <a:pt x="305" y="319"/>
                  </a:lnTo>
                  <a:lnTo>
                    <a:pt x="293" y="331"/>
                  </a:lnTo>
                  <a:lnTo>
                    <a:pt x="279" y="341"/>
                  </a:lnTo>
                  <a:lnTo>
                    <a:pt x="264" y="351"/>
                  </a:lnTo>
                  <a:lnTo>
                    <a:pt x="249" y="359"/>
                  </a:lnTo>
                  <a:lnTo>
                    <a:pt x="232" y="365"/>
                  </a:lnTo>
                  <a:lnTo>
                    <a:pt x="214" y="369"/>
                  </a:lnTo>
                  <a:lnTo>
                    <a:pt x="198" y="372"/>
                  </a:lnTo>
                  <a:lnTo>
                    <a:pt x="179" y="373"/>
                  </a:lnTo>
                  <a:lnTo>
                    <a:pt x="161" y="372"/>
                  </a:lnTo>
                  <a:lnTo>
                    <a:pt x="143" y="369"/>
                  </a:lnTo>
                  <a:lnTo>
                    <a:pt x="126" y="365"/>
                  </a:lnTo>
                  <a:lnTo>
                    <a:pt x="109" y="359"/>
                  </a:lnTo>
                  <a:lnTo>
                    <a:pt x="94" y="351"/>
                  </a:lnTo>
                  <a:lnTo>
                    <a:pt x="79" y="341"/>
                  </a:lnTo>
                  <a:lnTo>
                    <a:pt x="65" y="331"/>
                  </a:lnTo>
                  <a:lnTo>
                    <a:pt x="52" y="319"/>
                  </a:lnTo>
                  <a:lnTo>
                    <a:pt x="40" y="305"/>
                  </a:lnTo>
                  <a:lnTo>
                    <a:pt x="30" y="291"/>
                  </a:lnTo>
                  <a:lnTo>
                    <a:pt x="21" y="276"/>
                  </a:lnTo>
                  <a:lnTo>
                    <a:pt x="15" y="259"/>
                  </a:lnTo>
                  <a:lnTo>
                    <a:pt x="8" y="242"/>
                  </a:lnTo>
                  <a:lnTo>
                    <a:pt x="3" y="224"/>
                  </a:lnTo>
                  <a:lnTo>
                    <a:pt x="0" y="206"/>
                  </a:lnTo>
                  <a:lnTo>
                    <a:pt x="0" y="187"/>
                  </a:lnTo>
                  <a:lnTo>
                    <a:pt x="0" y="168"/>
                  </a:lnTo>
                  <a:lnTo>
                    <a:pt x="3" y="149"/>
                  </a:lnTo>
                  <a:lnTo>
                    <a:pt x="8" y="132"/>
                  </a:lnTo>
                  <a:lnTo>
                    <a:pt x="15" y="114"/>
                  </a:lnTo>
                  <a:lnTo>
                    <a:pt x="21" y="97"/>
                  </a:lnTo>
                  <a:lnTo>
                    <a:pt x="30" y="82"/>
                  </a:lnTo>
                  <a:lnTo>
                    <a:pt x="40" y="68"/>
                  </a:lnTo>
                  <a:lnTo>
                    <a:pt x="52" y="55"/>
                  </a:lnTo>
                  <a:lnTo>
                    <a:pt x="65" y="44"/>
                  </a:lnTo>
                  <a:lnTo>
                    <a:pt x="79" y="32"/>
                  </a:lnTo>
                  <a:lnTo>
                    <a:pt x="94" y="23"/>
                  </a:lnTo>
                  <a:lnTo>
                    <a:pt x="109" y="15"/>
                  </a:lnTo>
                  <a:lnTo>
                    <a:pt x="126" y="9"/>
                  </a:lnTo>
                  <a:lnTo>
                    <a:pt x="143" y="4"/>
                  </a:lnTo>
                  <a:lnTo>
                    <a:pt x="161" y="1"/>
                  </a:lnTo>
                  <a:lnTo>
                    <a:pt x="179" y="0"/>
                  </a:lnTo>
                  <a:close/>
                  <a:moveTo>
                    <a:pt x="179" y="64"/>
                  </a:moveTo>
                  <a:lnTo>
                    <a:pt x="191" y="65"/>
                  </a:lnTo>
                  <a:lnTo>
                    <a:pt x="203" y="67"/>
                  </a:lnTo>
                  <a:lnTo>
                    <a:pt x="214" y="70"/>
                  </a:lnTo>
                  <a:lnTo>
                    <a:pt x="225" y="74"/>
                  </a:lnTo>
                  <a:lnTo>
                    <a:pt x="235" y="79"/>
                  </a:lnTo>
                  <a:lnTo>
                    <a:pt x="245" y="86"/>
                  </a:lnTo>
                  <a:lnTo>
                    <a:pt x="254" y="92"/>
                  </a:lnTo>
                  <a:lnTo>
                    <a:pt x="262" y="100"/>
                  </a:lnTo>
                  <a:lnTo>
                    <a:pt x="270" y="109"/>
                  </a:lnTo>
                  <a:lnTo>
                    <a:pt x="276" y="118"/>
                  </a:lnTo>
                  <a:lnTo>
                    <a:pt x="282" y="128"/>
                  </a:lnTo>
                  <a:lnTo>
                    <a:pt x="287" y="140"/>
                  </a:lnTo>
                  <a:lnTo>
                    <a:pt x="291" y="150"/>
                  </a:lnTo>
                  <a:lnTo>
                    <a:pt x="294" y="163"/>
                  </a:lnTo>
                  <a:lnTo>
                    <a:pt x="296" y="174"/>
                  </a:lnTo>
                  <a:lnTo>
                    <a:pt x="296" y="187"/>
                  </a:lnTo>
                  <a:lnTo>
                    <a:pt x="296" y="199"/>
                  </a:lnTo>
                  <a:lnTo>
                    <a:pt x="294" y="211"/>
                  </a:lnTo>
                  <a:lnTo>
                    <a:pt x="291" y="223"/>
                  </a:lnTo>
                  <a:lnTo>
                    <a:pt x="287" y="235"/>
                  </a:lnTo>
                  <a:lnTo>
                    <a:pt x="282" y="245"/>
                  </a:lnTo>
                  <a:lnTo>
                    <a:pt x="276" y="255"/>
                  </a:lnTo>
                  <a:lnTo>
                    <a:pt x="270" y="264"/>
                  </a:lnTo>
                  <a:lnTo>
                    <a:pt x="262" y="273"/>
                  </a:lnTo>
                  <a:lnTo>
                    <a:pt x="254" y="281"/>
                  </a:lnTo>
                  <a:lnTo>
                    <a:pt x="245" y="288"/>
                  </a:lnTo>
                  <a:lnTo>
                    <a:pt x="235" y="295"/>
                  </a:lnTo>
                  <a:lnTo>
                    <a:pt x="225" y="300"/>
                  </a:lnTo>
                  <a:lnTo>
                    <a:pt x="214" y="304"/>
                  </a:lnTo>
                  <a:lnTo>
                    <a:pt x="203" y="306"/>
                  </a:lnTo>
                  <a:lnTo>
                    <a:pt x="191" y="309"/>
                  </a:lnTo>
                  <a:lnTo>
                    <a:pt x="179" y="309"/>
                  </a:lnTo>
                  <a:lnTo>
                    <a:pt x="167" y="309"/>
                  </a:lnTo>
                  <a:lnTo>
                    <a:pt x="155" y="306"/>
                  </a:lnTo>
                  <a:lnTo>
                    <a:pt x="144" y="304"/>
                  </a:lnTo>
                  <a:lnTo>
                    <a:pt x="134" y="300"/>
                  </a:lnTo>
                  <a:lnTo>
                    <a:pt x="123" y="295"/>
                  </a:lnTo>
                  <a:lnTo>
                    <a:pt x="113" y="288"/>
                  </a:lnTo>
                  <a:lnTo>
                    <a:pt x="104" y="281"/>
                  </a:lnTo>
                  <a:lnTo>
                    <a:pt x="95" y="273"/>
                  </a:lnTo>
                  <a:lnTo>
                    <a:pt x="89" y="264"/>
                  </a:lnTo>
                  <a:lnTo>
                    <a:pt x="81" y="255"/>
                  </a:lnTo>
                  <a:lnTo>
                    <a:pt x="76" y="245"/>
                  </a:lnTo>
                  <a:lnTo>
                    <a:pt x="71" y="235"/>
                  </a:lnTo>
                  <a:lnTo>
                    <a:pt x="67" y="223"/>
                  </a:lnTo>
                  <a:lnTo>
                    <a:pt x="63" y="211"/>
                  </a:lnTo>
                  <a:lnTo>
                    <a:pt x="62" y="199"/>
                  </a:lnTo>
                  <a:lnTo>
                    <a:pt x="62" y="187"/>
                  </a:lnTo>
                  <a:lnTo>
                    <a:pt x="62" y="174"/>
                  </a:lnTo>
                  <a:lnTo>
                    <a:pt x="63" y="163"/>
                  </a:lnTo>
                  <a:lnTo>
                    <a:pt x="67" y="150"/>
                  </a:lnTo>
                  <a:lnTo>
                    <a:pt x="71" y="140"/>
                  </a:lnTo>
                  <a:lnTo>
                    <a:pt x="76" y="128"/>
                  </a:lnTo>
                  <a:lnTo>
                    <a:pt x="81" y="118"/>
                  </a:lnTo>
                  <a:lnTo>
                    <a:pt x="89" y="109"/>
                  </a:lnTo>
                  <a:lnTo>
                    <a:pt x="95" y="100"/>
                  </a:lnTo>
                  <a:lnTo>
                    <a:pt x="104" y="92"/>
                  </a:lnTo>
                  <a:lnTo>
                    <a:pt x="113" y="86"/>
                  </a:lnTo>
                  <a:lnTo>
                    <a:pt x="123" y="79"/>
                  </a:lnTo>
                  <a:lnTo>
                    <a:pt x="134" y="74"/>
                  </a:lnTo>
                  <a:lnTo>
                    <a:pt x="144" y="70"/>
                  </a:lnTo>
                  <a:lnTo>
                    <a:pt x="155" y="67"/>
                  </a:lnTo>
                  <a:lnTo>
                    <a:pt x="167" y="65"/>
                  </a:lnTo>
                  <a:lnTo>
                    <a:pt x="179" y="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Freeform 287">
              <a:extLst>
                <a:ext uri="{FF2B5EF4-FFF2-40B4-BE49-F238E27FC236}">
                  <a16:creationId xmlns:a16="http://schemas.microsoft.com/office/drawing/2014/main" id="{881634F5-F2FE-4C3E-AA3B-907F6A66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425" y="5005388"/>
              <a:ext cx="57150" cy="60325"/>
            </a:xfrm>
            <a:custGeom>
              <a:avLst/>
              <a:gdLst>
                <a:gd name="T0" fmla="*/ 54 w 109"/>
                <a:gd name="T1" fmla="*/ 0 h 115"/>
                <a:gd name="T2" fmla="*/ 65 w 109"/>
                <a:gd name="T3" fmla="*/ 2 h 115"/>
                <a:gd name="T4" fmla="*/ 75 w 109"/>
                <a:gd name="T5" fmla="*/ 6 h 115"/>
                <a:gd name="T6" fmla="*/ 84 w 109"/>
                <a:gd name="T7" fmla="*/ 11 h 115"/>
                <a:gd name="T8" fmla="*/ 92 w 109"/>
                <a:gd name="T9" fmla="*/ 17 h 115"/>
                <a:gd name="T10" fmla="*/ 100 w 109"/>
                <a:gd name="T11" fmla="*/ 26 h 115"/>
                <a:gd name="T12" fmla="*/ 105 w 109"/>
                <a:gd name="T13" fmla="*/ 36 h 115"/>
                <a:gd name="T14" fmla="*/ 107 w 109"/>
                <a:gd name="T15" fmla="*/ 47 h 115"/>
                <a:gd name="T16" fmla="*/ 109 w 109"/>
                <a:gd name="T17" fmla="*/ 58 h 115"/>
                <a:gd name="T18" fmla="*/ 107 w 109"/>
                <a:gd name="T19" fmla="*/ 70 h 115"/>
                <a:gd name="T20" fmla="*/ 105 w 109"/>
                <a:gd name="T21" fmla="*/ 80 h 115"/>
                <a:gd name="T22" fmla="*/ 100 w 109"/>
                <a:gd name="T23" fmla="*/ 89 h 115"/>
                <a:gd name="T24" fmla="*/ 92 w 109"/>
                <a:gd name="T25" fmla="*/ 98 h 115"/>
                <a:gd name="T26" fmla="*/ 84 w 109"/>
                <a:gd name="T27" fmla="*/ 104 h 115"/>
                <a:gd name="T28" fmla="*/ 75 w 109"/>
                <a:gd name="T29" fmla="*/ 111 h 115"/>
                <a:gd name="T30" fmla="*/ 65 w 109"/>
                <a:gd name="T31" fmla="*/ 113 h 115"/>
                <a:gd name="T32" fmla="*/ 54 w 109"/>
                <a:gd name="T33" fmla="*/ 115 h 115"/>
                <a:gd name="T34" fmla="*/ 43 w 109"/>
                <a:gd name="T35" fmla="*/ 113 h 115"/>
                <a:gd name="T36" fmla="*/ 33 w 109"/>
                <a:gd name="T37" fmla="*/ 111 h 115"/>
                <a:gd name="T38" fmla="*/ 24 w 109"/>
                <a:gd name="T39" fmla="*/ 104 h 115"/>
                <a:gd name="T40" fmla="*/ 15 w 109"/>
                <a:gd name="T41" fmla="*/ 98 h 115"/>
                <a:gd name="T42" fmla="*/ 9 w 109"/>
                <a:gd name="T43" fmla="*/ 89 h 115"/>
                <a:gd name="T44" fmla="*/ 4 w 109"/>
                <a:gd name="T45" fmla="*/ 80 h 115"/>
                <a:gd name="T46" fmla="*/ 1 w 109"/>
                <a:gd name="T47" fmla="*/ 70 h 115"/>
                <a:gd name="T48" fmla="*/ 0 w 109"/>
                <a:gd name="T49" fmla="*/ 58 h 115"/>
                <a:gd name="T50" fmla="*/ 1 w 109"/>
                <a:gd name="T51" fmla="*/ 47 h 115"/>
                <a:gd name="T52" fmla="*/ 4 w 109"/>
                <a:gd name="T53" fmla="*/ 36 h 115"/>
                <a:gd name="T54" fmla="*/ 9 w 109"/>
                <a:gd name="T55" fmla="*/ 26 h 115"/>
                <a:gd name="T56" fmla="*/ 15 w 109"/>
                <a:gd name="T57" fmla="*/ 17 h 115"/>
                <a:gd name="T58" fmla="*/ 24 w 109"/>
                <a:gd name="T59" fmla="*/ 11 h 115"/>
                <a:gd name="T60" fmla="*/ 33 w 109"/>
                <a:gd name="T61" fmla="*/ 6 h 115"/>
                <a:gd name="T62" fmla="*/ 43 w 109"/>
                <a:gd name="T63" fmla="*/ 2 h 115"/>
                <a:gd name="T64" fmla="*/ 54 w 109"/>
                <a:gd name="T6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9" h="115">
                  <a:moveTo>
                    <a:pt x="54" y="0"/>
                  </a:moveTo>
                  <a:lnTo>
                    <a:pt x="65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2" y="17"/>
                  </a:lnTo>
                  <a:lnTo>
                    <a:pt x="100" y="26"/>
                  </a:lnTo>
                  <a:lnTo>
                    <a:pt x="105" y="36"/>
                  </a:lnTo>
                  <a:lnTo>
                    <a:pt x="107" y="47"/>
                  </a:lnTo>
                  <a:lnTo>
                    <a:pt x="109" y="58"/>
                  </a:lnTo>
                  <a:lnTo>
                    <a:pt x="107" y="70"/>
                  </a:lnTo>
                  <a:lnTo>
                    <a:pt x="105" y="80"/>
                  </a:lnTo>
                  <a:lnTo>
                    <a:pt x="100" y="89"/>
                  </a:lnTo>
                  <a:lnTo>
                    <a:pt x="92" y="98"/>
                  </a:lnTo>
                  <a:lnTo>
                    <a:pt x="84" y="104"/>
                  </a:lnTo>
                  <a:lnTo>
                    <a:pt x="75" y="111"/>
                  </a:lnTo>
                  <a:lnTo>
                    <a:pt x="65" y="113"/>
                  </a:lnTo>
                  <a:lnTo>
                    <a:pt x="54" y="115"/>
                  </a:lnTo>
                  <a:lnTo>
                    <a:pt x="43" y="113"/>
                  </a:lnTo>
                  <a:lnTo>
                    <a:pt x="33" y="111"/>
                  </a:lnTo>
                  <a:lnTo>
                    <a:pt x="24" y="104"/>
                  </a:lnTo>
                  <a:lnTo>
                    <a:pt x="15" y="98"/>
                  </a:lnTo>
                  <a:lnTo>
                    <a:pt x="9" y="89"/>
                  </a:lnTo>
                  <a:lnTo>
                    <a:pt x="4" y="80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5" y="17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43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Rectangle 288">
              <a:extLst>
                <a:ext uri="{FF2B5EF4-FFF2-40B4-BE49-F238E27FC236}">
                  <a16:creationId xmlns:a16="http://schemas.microsoft.com/office/drawing/2014/main" id="{FD9CBE75-2E39-4682-AE8D-D91BE5402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8675" y="5360988"/>
              <a:ext cx="144463" cy="238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Rectangle 289">
              <a:extLst>
                <a:ext uri="{FF2B5EF4-FFF2-40B4-BE49-F238E27FC236}">
                  <a16:creationId xmlns:a16="http://schemas.microsoft.com/office/drawing/2014/main" id="{B2AF3CC2-9093-4F51-BC68-1D5A5B5D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5360988"/>
              <a:ext cx="144463" cy="238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94D2AE3F-453C-4A26-A0A1-69192C761217}"/>
              </a:ext>
            </a:extLst>
          </p:cNvPr>
          <p:cNvGrpSpPr/>
          <p:nvPr/>
        </p:nvGrpSpPr>
        <p:grpSpPr>
          <a:xfrm>
            <a:off x="7141867" y="4725103"/>
            <a:ext cx="531813" cy="531812"/>
            <a:chOff x="7086600" y="4859338"/>
            <a:chExt cx="531813" cy="531812"/>
          </a:xfrm>
        </p:grpSpPr>
        <p:sp>
          <p:nvSpPr>
            <p:cNvPr id="388" name="Rectangle 290">
              <a:extLst>
                <a:ext uri="{FF2B5EF4-FFF2-40B4-BE49-F238E27FC236}">
                  <a16:creationId xmlns:a16="http://schemas.microsoft.com/office/drawing/2014/main" id="{839F340F-295C-4ACD-AE92-E8CE339BE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325" y="4962525"/>
              <a:ext cx="407988" cy="263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9" name="Rectangle 291">
              <a:extLst>
                <a:ext uri="{FF2B5EF4-FFF2-40B4-BE49-F238E27FC236}">
                  <a16:creationId xmlns:a16="http://schemas.microsoft.com/office/drawing/2014/main" id="{6F96DBF2-3754-47F0-9607-C73751C86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0100" y="4883150"/>
              <a:ext cx="25400" cy="39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0" name="Rectangle 292">
              <a:extLst>
                <a:ext uri="{FF2B5EF4-FFF2-40B4-BE49-F238E27FC236}">
                  <a16:creationId xmlns:a16="http://schemas.microsoft.com/office/drawing/2014/main" id="{F97E4E00-65EB-4874-A02F-C9EBE01DE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8200" y="4883150"/>
              <a:ext cx="12700" cy="39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1" name="Rectangle 293">
              <a:extLst>
                <a:ext uri="{FF2B5EF4-FFF2-40B4-BE49-F238E27FC236}">
                  <a16:creationId xmlns:a16="http://schemas.microsoft.com/office/drawing/2014/main" id="{941DEEB6-4B09-41A5-AFDE-5771022BF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475" y="4883150"/>
              <a:ext cx="15875" cy="39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2" name="Freeform 294">
              <a:extLst>
                <a:ext uri="{FF2B5EF4-FFF2-40B4-BE49-F238E27FC236}">
                  <a16:creationId xmlns:a16="http://schemas.microsoft.com/office/drawing/2014/main" id="{D85D6736-AF24-4EE8-ABEB-32E25D820A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7875" y="4943475"/>
              <a:ext cx="474663" cy="336550"/>
            </a:xfrm>
            <a:custGeom>
              <a:avLst/>
              <a:gdLst>
                <a:gd name="T0" fmla="*/ 0 w 899"/>
                <a:gd name="T1" fmla="*/ 579 h 636"/>
                <a:gd name="T2" fmla="*/ 50 w 899"/>
                <a:gd name="T3" fmla="*/ 579 h 636"/>
                <a:gd name="T4" fmla="*/ 50 w 899"/>
                <a:gd name="T5" fmla="*/ 18 h 636"/>
                <a:gd name="T6" fmla="*/ 50 w 899"/>
                <a:gd name="T7" fmla="*/ 0 h 636"/>
                <a:gd name="T8" fmla="*/ 66 w 899"/>
                <a:gd name="T9" fmla="*/ 0 h 636"/>
                <a:gd name="T10" fmla="*/ 879 w 899"/>
                <a:gd name="T11" fmla="*/ 0 h 636"/>
                <a:gd name="T12" fmla="*/ 895 w 899"/>
                <a:gd name="T13" fmla="*/ 0 h 636"/>
                <a:gd name="T14" fmla="*/ 895 w 899"/>
                <a:gd name="T15" fmla="*/ 18 h 636"/>
                <a:gd name="T16" fmla="*/ 895 w 899"/>
                <a:gd name="T17" fmla="*/ 579 h 636"/>
                <a:gd name="T18" fmla="*/ 899 w 899"/>
                <a:gd name="T19" fmla="*/ 579 h 636"/>
                <a:gd name="T20" fmla="*/ 899 w 899"/>
                <a:gd name="T21" fmla="*/ 636 h 636"/>
                <a:gd name="T22" fmla="*/ 0 w 899"/>
                <a:gd name="T23" fmla="*/ 636 h 636"/>
                <a:gd name="T24" fmla="*/ 0 w 899"/>
                <a:gd name="T25" fmla="*/ 579 h 636"/>
                <a:gd name="T26" fmla="*/ 84 w 899"/>
                <a:gd name="T27" fmla="*/ 579 h 636"/>
                <a:gd name="T28" fmla="*/ 861 w 899"/>
                <a:gd name="T29" fmla="*/ 579 h 636"/>
                <a:gd name="T30" fmla="*/ 861 w 899"/>
                <a:gd name="T31" fmla="*/ 35 h 636"/>
                <a:gd name="T32" fmla="*/ 84 w 899"/>
                <a:gd name="T33" fmla="*/ 35 h 636"/>
                <a:gd name="T34" fmla="*/ 84 w 899"/>
                <a:gd name="T35" fmla="*/ 579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9" h="636">
                  <a:moveTo>
                    <a:pt x="0" y="579"/>
                  </a:moveTo>
                  <a:lnTo>
                    <a:pt x="50" y="579"/>
                  </a:lnTo>
                  <a:lnTo>
                    <a:pt x="50" y="18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879" y="0"/>
                  </a:lnTo>
                  <a:lnTo>
                    <a:pt x="895" y="0"/>
                  </a:lnTo>
                  <a:lnTo>
                    <a:pt x="895" y="18"/>
                  </a:lnTo>
                  <a:lnTo>
                    <a:pt x="895" y="579"/>
                  </a:lnTo>
                  <a:lnTo>
                    <a:pt x="899" y="579"/>
                  </a:lnTo>
                  <a:lnTo>
                    <a:pt x="899" y="636"/>
                  </a:lnTo>
                  <a:lnTo>
                    <a:pt x="0" y="636"/>
                  </a:lnTo>
                  <a:lnTo>
                    <a:pt x="0" y="579"/>
                  </a:lnTo>
                  <a:close/>
                  <a:moveTo>
                    <a:pt x="84" y="579"/>
                  </a:moveTo>
                  <a:lnTo>
                    <a:pt x="861" y="579"/>
                  </a:lnTo>
                  <a:lnTo>
                    <a:pt x="861" y="35"/>
                  </a:lnTo>
                  <a:lnTo>
                    <a:pt x="84" y="35"/>
                  </a:lnTo>
                  <a:lnTo>
                    <a:pt x="84" y="5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3" name="Freeform 295">
              <a:extLst>
                <a:ext uri="{FF2B5EF4-FFF2-40B4-BE49-F238E27FC236}">
                  <a16:creationId xmlns:a16="http://schemas.microsoft.com/office/drawing/2014/main" id="{3A04977E-09FE-4896-9D93-988EA945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0" y="4859338"/>
              <a:ext cx="511175" cy="403225"/>
            </a:xfrm>
            <a:custGeom>
              <a:avLst/>
              <a:gdLst>
                <a:gd name="T0" fmla="*/ 35 w 968"/>
                <a:gd name="T1" fmla="*/ 762 h 762"/>
                <a:gd name="T2" fmla="*/ 35 w 968"/>
                <a:gd name="T3" fmla="*/ 34 h 762"/>
                <a:gd name="T4" fmla="*/ 345 w 968"/>
                <a:gd name="T5" fmla="*/ 34 h 762"/>
                <a:gd name="T6" fmla="*/ 404 w 968"/>
                <a:gd name="T7" fmla="*/ 103 h 762"/>
                <a:gd name="T8" fmla="*/ 409 w 968"/>
                <a:gd name="T9" fmla="*/ 110 h 762"/>
                <a:gd name="T10" fmla="*/ 417 w 968"/>
                <a:gd name="T11" fmla="*/ 110 h 762"/>
                <a:gd name="T12" fmla="*/ 933 w 968"/>
                <a:gd name="T13" fmla="*/ 110 h 762"/>
                <a:gd name="T14" fmla="*/ 933 w 968"/>
                <a:gd name="T15" fmla="*/ 161 h 762"/>
                <a:gd name="T16" fmla="*/ 945 w 968"/>
                <a:gd name="T17" fmla="*/ 161 h 762"/>
                <a:gd name="T18" fmla="*/ 961 w 968"/>
                <a:gd name="T19" fmla="*/ 161 h 762"/>
                <a:gd name="T20" fmla="*/ 961 w 968"/>
                <a:gd name="T21" fmla="*/ 171 h 762"/>
                <a:gd name="T22" fmla="*/ 968 w 968"/>
                <a:gd name="T23" fmla="*/ 171 h 762"/>
                <a:gd name="T24" fmla="*/ 968 w 968"/>
                <a:gd name="T25" fmla="*/ 92 h 762"/>
                <a:gd name="T26" fmla="*/ 968 w 968"/>
                <a:gd name="T27" fmla="*/ 75 h 762"/>
                <a:gd name="T28" fmla="*/ 950 w 968"/>
                <a:gd name="T29" fmla="*/ 75 h 762"/>
                <a:gd name="T30" fmla="*/ 426 w 968"/>
                <a:gd name="T31" fmla="*/ 75 h 762"/>
                <a:gd name="T32" fmla="*/ 365 w 968"/>
                <a:gd name="T33" fmla="*/ 6 h 762"/>
                <a:gd name="T34" fmla="*/ 360 w 968"/>
                <a:gd name="T35" fmla="*/ 0 h 762"/>
                <a:gd name="T36" fmla="*/ 353 w 968"/>
                <a:gd name="T37" fmla="*/ 0 h 762"/>
                <a:gd name="T38" fmla="*/ 18 w 968"/>
                <a:gd name="T39" fmla="*/ 0 h 762"/>
                <a:gd name="T40" fmla="*/ 0 w 968"/>
                <a:gd name="T41" fmla="*/ 0 h 762"/>
                <a:gd name="T42" fmla="*/ 0 w 968"/>
                <a:gd name="T43" fmla="*/ 16 h 762"/>
                <a:gd name="T44" fmla="*/ 0 w 968"/>
                <a:gd name="T45" fmla="*/ 762 h 762"/>
                <a:gd name="T46" fmla="*/ 35 w 968"/>
                <a:gd name="T4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8" h="762">
                  <a:moveTo>
                    <a:pt x="35" y="762"/>
                  </a:moveTo>
                  <a:lnTo>
                    <a:pt x="35" y="34"/>
                  </a:lnTo>
                  <a:lnTo>
                    <a:pt x="345" y="34"/>
                  </a:lnTo>
                  <a:lnTo>
                    <a:pt x="404" y="103"/>
                  </a:lnTo>
                  <a:lnTo>
                    <a:pt x="409" y="110"/>
                  </a:lnTo>
                  <a:lnTo>
                    <a:pt x="417" y="110"/>
                  </a:lnTo>
                  <a:lnTo>
                    <a:pt x="933" y="110"/>
                  </a:lnTo>
                  <a:lnTo>
                    <a:pt x="933" y="161"/>
                  </a:lnTo>
                  <a:lnTo>
                    <a:pt x="945" y="161"/>
                  </a:lnTo>
                  <a:lnTo>
                    <a:pt x="961" y="161"/>
                  </a:lnTo>
                  <a:lnTo>
                    <a:pt x="961" y="171"/>
                  </a:lnTo>
                  <a:lnTo>
                    <a:pt x="968" y="171"/>
                  </a:lnTo>
                  <a:lnTo>
                    <a:pt x="968" y="92"/>
                  </a:lnTo>
                  <a:lnTo>
                    <a:pt x="968" y="75"/>
                  </a:lnTo>
                  <a:lnTo>
                    <a:pt x="950" y="75"/>
                  </a:lnTo>
                  <a:lnTo>
                    <a:pt x="426" y="75"/>
                  </a:lnTo>
                  <a:lnTo>
                    <a:pt x="365" y="6"/>
                  </a:lnTo>
                  <a:lnTo>
                    <a:pt x="360" y="0"/>
                  </a:lnTo>
                  <a:lnTo>
                    <a:pt x="353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762"/>
                  </a:lnTo>
                  <a:lnTo>
                    <a:pt x="35" y="7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4" name="Freeform 296">
              <a:extLst>
                <a:ext uri="{FF2B5EF4-FFF2-40B4-BE49-F238E27FC236}">
                  <a16:creationId xmlns:a16="http://schemas.microsoft.com/office/drawing/2014/main" id="{91781C90-69B8-4198-812C-A57F3CC86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600" y="5280025"/>
              <a:ext cx="531813" cy="111125"/>
            </a:xfrm>
            <a:custGeom>
              <a:avLst/>
              <a:gdLst>
                <a:gd name="T0" fmla="*/ 0 w 1004"/>
                <a:gd name="T1" fmla="*/ 102 h 209"/>
                <a:gd name="T2" fmla="*/ 438 w 1004"/>
                <a:gd name="T3" fmla="*/ 102 h 209"/>
                <a:gd name="T4" fmla="*/ 444 w 1004"/>
                <a:gd name="T5" fmla="*/ 93 h 209"/>
                <a:gd name="T6" fmla="*/ 452 w 1004"/>
                <a:gd name="T7" fmla="*/ 84 h 209"/>
                <a:gd name="T8" fmla="*/ 461 w 1004"/>
                <a:gd name="T9" fmla="*/ 78 h 209"/>
                <a:gd name="T10" fmla="*/ 471 w 1004"/>
                <a:gd name="T11" fmla="*/ 72 h 209"/>
                <a:gd name="T12" fmla="*/ 471 w 1004"/>
                <a:gd name="T13" fmla="*/ 0 h 209"/>
                <a:gd name="T14" fmla="*/ 533 w 1004"/>
                <a:gd name="T15" fmla="*/ 0 h 209"/>
                <a:gd name="T16" fmla="*/ 533 w 1004"/>
                <a:gd name="T17" fmla="*/ 72 h 209"/>
                <a:gd name="T18" fmla="*/ 542 w 1004"/>
                <a:gd name="T19" fmla="*/ 78 h 209"/>
                <a:gd name="T20" fmla="*/ 551 w 1004"/>
                <a:gd name="T21" fmla="*/ 84 h 209"/>
                <a:gd name="T22" fmla="*/ 558 w 1004"/>
                <a:gd name="T23" fmla="*/ 93 h 209"/>
                <a:gd name="T24" fmla="*/ 565 w 1004"/>
                <a:gd name="T25" fmla="*/ 102 h 209"/>
                <a:gd name="T26" fmla="*/ 1004 w 1004"/>
                <a:gd name="T27" fmla="*/ 102 h 209"/>
                <a:gd name="T28" fmla="*/ 1004 w 1004"/>
                <a:gd name="T29" fmla="*/ 172 h 209"/>
                <a:gd name="T30" fmla="*/ 565 w 1004"/>
                <a:gd name="T31" fmla="*/ 172 h 209"/>
                <a:gd name="T32" fmla="*/ 560 w 1004"/>
                <a:gd name="T33" fmla="*/ 179 h 209"/>
                <a:gd name="T34" fmla="*/ 553 w 1004"/>
                <a:gd name="T35" fmla="*/ 187 h 209"/>
                <a:gd name="T36" fmla="*/ 547 w 1004"/>
                <a:gd name="T37" fmla="*/ 193 h 209"/>
                <a:gd name="T38" fmla="*/ 539 w 1004"/>
                <a:gd name="T39" fmla="*/ 198 h 209"/>
                <a:gd name="T40" fmla="*/ 530 w 1004"/>
                <a:gd name="T41" fmla="*/ 204 h 209"/>
                <a:gd name="T42" fmla="*/ 521 w 1004"/>
                <a:gd name="T43" fmla="*/ 206 h 209"/>
                <a:gd name="T44" fmla="*/ 512 w 1004"/>
                <a:gd name="T45" fmla="*/ 209 h 209"/>
                <a:gd name="T46" fmla="*/ 502 w 1004"/>
                <a:gd name="T47" fmla="*/ 209 h 209"/>
                <a:gd name="T48" fmla="*/ 492 w 1004"/>
                <a:gd name="T49" fmla="*/ 209 h 209"/>
                <a:gd name="T50" fmla="*/ 481 w 1004"/>
                <a:gd name="T51" fmla="*/ 206 h 209"/>
                <a:gd name="T52" fmla="*/ 472 w 1004"/>
                <a:gd name="T53" fmla="*/ 204 h 209"/>
                <a:gd name="T54" fmla="*/ 464 w 1004"/>
                <a:gd name="T55" fmla="*/ 198 h 209"/>
                <a:gd name="T56" fmla="*/ 456 w 1004"/>
                <a:gd name="T57" fmla="*/ 193 h 209"/>
                <a:gd name="T58" fmla="*/ 449 w 1004"/>
                <a:gd name="T59" fmla="*/ 187 h 209"/>
                <a:gd name="T60" fmla="*/ 443 w 1004"/>
                <a:gd name="T61" fmla="*/ 179 h 209"/>
                <a:gd name="T62" fmla="*/ 438 w 1004"/>
                <a:gd name="T63" fmla="*/ 172 h 209"/>
                <a:gd name="T64" fmla="*/ 0 w 1004"/>
                <a:gd name="T65" fmla="*/ 172 h 209"/>
                <a:gd name="T66" fmla="*/ 0 w 1004"/>
                <a:gd name="T67" fmla="*/ 10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4" h="209">
                  <a:moveTo>
                    <a:pt x="0" y="102"/>
                  </a:moveTo>
                  <a:lnTo>
                    <a:pt x="438" y="102"/>
                  </a:lnTo>
                  <a:lnTo>
                    <a:pt x="444" y="93"/>
                  </a:lnTo>
                  <a:lnTo>
                    <a:pt x="452" y="84"/>
                  </a:lnTo>
                  <a:lnTo>
                    <a:pt x="461" y="78"/>
                  </a:lnTo>
                  <a:lnTo>
                    <a:pt x="471" y="72"/>
                  </a:lnTo>
                  <a:lnTo>
                    <a:pt x="471" y="0"/>
                  </a:lnTo>
                  <a:lnTo>
                    <a:pt x="533" y="0"/>
                  </a:lnTo>
                  <a:lnTo>
                    <a:pt x="533" y="72"/>
                  </a:lnTo>
                  <a:lnTo>
                    <a:pt x="542" y="78"/>
                  </a:lnTo>
                  <a:lnTo>
                    <a:pt x="551" y="84"/>
                  </a:lnTo>
                  <a:lnTo>
                    <a:pt x="558" y="93"/>
                  </a:lnTo>
                  <a:lnTo>
                    <a:pt x="565" y="102"/>
                  </a:lnTo>
                  <a:lnTo>
                    <a:pt x="1004" y="102"/>
                  </a:lnTo>
                  <a:lnTo>
                    <a:pt x="1004" y="172"/>
                  </a:lnTo>
                  <a:lnTo>
                    <a:pt x="565" y="172"/>
                  </a:lnTo>
                  <a:lnTo>
                    <a:pt x="560" y="179"/>
                  </a:lnTo>
                  <a:lnTo>
                    <a:pt x="553" y="187"/>
                  </a:lnTo>
                  <a:lnTo>
                    <a:pt x="547" y="193"/>
                  </a:lnTo>
                  <a:lnTo>
                    <a:pt x="539" y="198"/>
                  </a:lnTo>
                  <a:lnTo>
                    <a:pt x="530" y="204"/>
                  </a:lnTo>
                  <a:lnTo>
                    <a:pt x="521" y="206"/>
                  </a:lnTo>
                  <a:lnTo>
                    <a:pt x="512" y="209"/>
                  </a:lnTo>
                  <a:lnTo>
                    <a:pt x="502" y="209"/>
                  </a:lnTo>
                  <a:lnTo>
                    <a:pt x="492" y="209"/>
                  </a:lnTo>
                  <a:lnTo>
                    <a:pt x="481" y="206"/>
                  </a:lnTo>
                  <a:lnTo>
                    <a:pt x="472" y="204"/>
                  </a:lnTo>
                  <a:lnTo>
                    <a:pt x="464" y="198"/>
                  </a:lnTo>
                  <a:lnTo>
                    <a:pt x="456" y="193"/>
                  </a:lnTo>
                  <a:lnTo>
                    <a:pt x="449" y="187"/>
                  </a:lnTo>
                  <a:lnTo>
                    <a:pt x="443" y="179"/>
                  </a:lnTo>
                  <a:lnTo>
                    <a:pt x="438" y="172"/>
                  </a:lnTo>
                  <a:lnTo>
                    <a:pt x="0" y="17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5" name="Rectangle 297">
              <a:extLst>
                <a:ext uri="{FF2B5EF4-FFF2-40B4-BE49-F238E27FC236}">
                  <a16:creationId xmlns:a16="http://schemas.microsoft.com/office/drawing/2014/main" id="{F2342839-96AA-4DCE-8AB8-9AEA5CDEA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425" y="4984750"/>
              <a:ext cx="95250" cy="127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6" name="Rectangle 298">
              <a:extLst>
                <a:ext uri="{FF2B5EF4-FFF2-40B4-BE49-F238E27FC236}">
                  <a16:creationId xmlns:a16="http://schemas.microsoft.com/office/drawing/2014/main" id="{2CEFC9D5-F3A2-45EB-A2C1-02EB2758D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425" y="5008563"/>
              <a:ext cx="65088" cy="23813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3136D8E1-0F2B-4E09-9969-CAE0D1968586}"/>
              </a:ext>
            </a:extLst>
          </p:cNvPr>
          <p:cNvCxnSpPr/>
          <p:nvPr/>
        </p:nvCxnSpPr>
        <p:spPr>
          <a:xfrm flipV="1">
            <a:off x="4417087" y="3677354"/>
            <a:ext cx="1009005" cy="912812"/>
          </a:xfrm>
          <a:prstGeom prst="line">
            <a:avLst/>
          </a:prstGeom>
          <a:ln w="25400">
            <a:gradFill flip="none" rotWithShape="1">
              <a:gsLst>
                <a:gs pos="14000">
                  <a:srgbClr val="0F3857"/>
                </a:gs>
                <a:gs pos="70000">
                  <a:schemeClr val="accent4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8202767C-7377-43D9-B012-DC94EDDD9AFD}"/>
              </a:ext>
            </a:extLst>
          </p:cNvPr>
          <p:cNvCxnSpPr/>
          <p:nvPr/>
        </p:nvCxnSpPr>
        <p:spPr>
          <a:xfrm flipH="1" flipV="1">
            <a:off x="6861246" y="3677354"/>
            <a:ext cx="1009005" cy="912812"/>
          </a:xfrm>
          <a:prstGeom prst="line">
            <a:avLst/>
          </a:prstGeom>
          <a:ln w="25400">
            <a:gradFill flip="none" rotWithShape="1">
              <a:gsLst>
                <a:gs pos="14000">
                  <a:srgbClr val="0F3857"/>
                </a:gs>
                <a:gs pos="70000">
                  <a:schemeClr val="accent4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ED156C73-CEAF-40DD-9646-7E2F79F21A88}"/>
              </a:ext>
            </a:extLst>
          </p:cNvPr>
          <p:cNvGrpSpPr/>
          <p:nvPr/>
        </p:nvGrpSpPr>
        <p:grpSpPr>
          <a:xfrm flipV="1">
            <a:off x="4417086" y="2268604"/>
            <a:ext cx="3453164" cy="815022"/>
            <a:chOff x="4361820" y="4030663"/>
            <a:chExt cx="3453164" cy="710806"/>
          </a:xfrm>
        </p:grpSpPr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4D292BBE-E889-4421-91B7-2ABB5F61CB84}"/>
                </a:ext>
              </a:extLst>
            </p:cNvPr>
            <p:cNvCxnSpPr/>
            <p:nvPr/>
          </p:nvCxnSpPr>
          <p:spPr>
            <a:xfrm flipV="1">
              <a:off x="4361820" y="4030663"/>
              <a:ext cx="1009005" cy="710806"/>
            </a:xfrm>
            <a:prstGeom prst="line">
              <a:avLst/>
            </a:prstGeom>
            <a:ln w="25400">
              <a:gradFill flip="none" rotWithShape="1">
                <a:gsLst>
                  <a:gs pos="14000">
                    <a:srgbClr val="0F3857"/>
                  </a:gs>
                  <a:gs pos="7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66B39971-C75E-450B-A17F-513F5E9FCD93}"/>
                </a:ext>
              </a:extLst>
            </p:cNvPr>
            <p:cNvCxnSpPr/>
            <p:nvPr/>
          </p:nvCxnSpPr>
          <p:spPr>
            <a:xfrm flipH="1" flipV="1">
              <a:off x="6805979" y="4030663"/>
              <a:ext cx="1009005" cy="710806"/>
            </a:xfrm>
            <a:prstGeom prst="line">
              <a:avLst/>
            </a:prstGeom>
            <a:ln w="25400">
              <a:gradFill flip="none" rotWithShape="1">
                <a:gsLst>
                  <a:gs pos="14000">
                    <a:srgbClr val="0F3857"/>
                  </a:gs>
                  <a:gs pos="70000">
                    <a:schemeClr val="accent4"/>
                  </a:gs>
                </a:gsLst>
                <a:lin ang="162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2" name="TextBox 401">
            <a:extLst>
              <a:ext uri="{FF2B5EF4-FFF2-40B4-BE49-F238E27FC236}">
                <a16:creationId xmlns:a16="http://schemas.microsoft.com/office/drawing/2014/main" id="{9458520B-D527-4A2F-81C4-DFBB3A617DF7}"/>
              </a:ext>
            </a:extLst>
          </p:cNvPr>
          <p:cNvSpPr txBox="1">
            <a:spLocks/>
          </p:cNvSpPr>
          <p:nvPr/>
        </p:nvSpPr>
        <p:spPr>
          <a:xfrm>
            <a:off x="726779" y="1825583"/>
            <a:ext cx="197643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was the Norm Pre Covid-19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2C9A6963-5B89-4BC3-A3BE-FD6AAB76C34B}"/>
              </a:ext>
            </a:extLst>
          </p:cNvPr>
          <p:cNvSpPr txBox="1"/>
          <p:nvPr/>
        </p:nvSpPr>
        <p:spPr>
          <a:xfrm>
            <a:off x="5378931" y="2499261"/>
            <a:ext cx="166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Covid-19  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31169BD8-07FC-497F-99A2-55551CFCE882}"/>
              </a:ext>
            </a:extLst>
          </p:cNvPr>
          <p:cNvSpPr txBox="1"/>
          <p:nvPr/>
        </p:nvSpPr>
        <p:spPr>
          <a:xfrm>
            <a:off x="4546291" y="3211707"/>
            <a:ext cx="3283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Life will change after Covid-19  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40738719-9291-48E3-A6C2-C20ACD7C49FA}"/>
              </a:ext>
            </a:extLst>
          </p:cNvPr>
          <p:cNvSpPr txBox="1">
            <a:spLocks/>
          </p:cNvSpPr>
          <p:nvPr/>
        </p:nvSpPr>
        <p:spPr>
          <a:xfrm>
            <a:off x="9486604" y="1534678"/>
            <a:ext cx="22414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is the Norm     Post Covid-19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9BEDC858-7BB2-4BE0-8783-959CC4B5EA55}"/>
              </a:ext>
            </a:extLst>
          </p:cNvPr>
          <p:cNvSpPr txBox="1"/>
          <p:nvPr/>
        </p:nvSpPr>
        <p:spPr>
          <a:xfrm>
            <a:off x="5425315" y="3937117"/>
            <a:ext cx="166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Covid-19  </a:t>
            </a:r>
          </a:p>
        </p:txBody>
      </p:sp>
      <p:sp>
        <p:nvSpPr>
          <p:cNvPr id="409" name="Line 40">
            <a:extLst>
              <a:ext uri="{FF2B5EF4-FFF2-40B4-BE49-F238E27FC236}">
                <a16:creationId xmlns:a16="http://schemas.microsoft.com/office/drawing/2014/main" id="{4505B058-F4F2-4C8B-B7A2-081E96C40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7550" y="2567694"/>
            <a:ext cx="280988" cy="0"/>
          </a:xfrm>
          <a:prstGeom prst="line">
            <a:avLst/>
          </a:prstGeom>
          <a:noFill/>
          <a:ln w="31750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Rounded Rectangle 358">
            <a:extLst>
              <a:ext uri="{FF2B5EF4-FFF2-40B4-BE49-F238E27FC236}">
                <a16:creationId xmlns:a16="http://schemas.microsoft.com/office/drawing/2014/main" id="{EAEE8E9E-B9B1-4096-9197-FDC53712C05F}"/>
              </a:ext>
            </a:extLst>
          </p:cNvPr>
          <p:cNvSpPr/>
          <p:nvPr/>
        </p:nvSpPr>
        <p:spPr>
          <a:xfrm>
            <a:off x="719525" y="2384752"/>
            <a:ext cx="1976438" cy="339724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Soft Economy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Slide Number Placeholder 6">
            <a:extLst>
              <a:ext uri="{FF2B5EF4-FFF2-40B4-BE49-F238E27FC236}">
                <a16:creationId xmlns:a16="http://schemas.microsoft.com/office/drawing/2014/main" id="{678A387A-23D7-4779-BFA5-BF5223D6275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57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CC83B3-0FFA-4F1D-A72E-20B9AFBD82A6}"/>
              </a:ext>
            </a:extLst>
          </p:cNvPr>
          <p:cNvSpPr/>
          <p:nvPr/>
        </p:nvSpPr>
        <p:spPr>
          <a:xfrm>
            <a:off x="47211" y="0"/>
            <a:ext cx="12192000" cy="683332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61AD2F43-49B7-BE4A-9D36-26F01FA02744}"/>
              </a:ext>
            </a:extLst>
          </p:cNvPr>
          <p:cNvSpPr>
            <a:spLocks noGrp="1"/>
          </p:cNvSpPr>
          <p:nvPr/>
        </p:nvSpPr>
        <p:spPr>
          <a:xfrm>
            <a:off x="463924" y="112321"/>
            <a:ext cx="11264152" cy="5472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ZA" sz="2800" dirty="0">
                <a:solidFill>
                  <a:srgbClr val="EEECE1">
                    <a:lumMod val="25000"/>
                  </a:srgbClr>
                </a:solidFill>
              </a:rPr>
              <a:t>How to deal with your creditors during and post Covid-19</a:t>
            </a:r>
            <a:r>
              <a:rPr lang="en-ZA" sz="2800" kern="0" dirty="0">
                <a:solidFill>
                  <a:schemeClr val="bg2">
                    <a:lumMod val="25000"/>
                  </a:schemeClr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DF2604DB-23A3-442D-A0E4-C6013CDAC65C}"/>
              </a:ext>
            </a:extLst>
          </p:cNvPr>
          <p:cNvSpPr/>
          <p:nvPr/>
        </p:nvSpPr>
        <p:spPr>
          <a:xfrm rot="987981">
            <a:off x="302057" y="1374972"/>
            <a:ext cx="2152799" cy="210965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Donut 6">
            <a:extLst>
              <a:ext uri="{FF2B5EF4-FFF2-40B4-BE49-F238E27FC236}">
                <a16:creationId xmlns:a16="http://schemas.microsoft.com/office/drawing/2014/main" id="{366F650F-3579-4001-95FB-8A20A0A3E5A9}"/>
              </a:ext>
            </a:extLst>
          </p:cNvPr>
          <p:cNvSpPr/>
          <p:nvPr/>
        </p:nvSpPr>
        <p:spPr>
          <a:xfrm rot="987981">
            <a:off x="286501" y="1349328"/>
            <a:ext cx="2244128" cy="2185958"/>
          </a:xfrm>
          <a:prstGeom prst="donut">
            <a:avLst>
              <a:gd name="adj" fmla="val 40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chemeClr val="tx1">
                <a:lumMod val="50000"/>
                <a:lumOff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AECEC698-F163-4796-B216-90BA6E643948}"/>
              </a:ext>
            </a:extLst>
          </p:cNvPr>
          <p:cNvGrpSpPr/>
          <p:nvPr/>
        </p:nvGrpSpPr>
        <p:grpSpPr>
          <a:xfrm>
            <a:off x="984844" y="1824111"/>
            <a:ext cx="682467" cy="561321"/>
            <a:chOff x="-7775576" y="2684463"/>
            <a:chExt cx="2441575" cy="2232025"/>
          </a:xfrm>
          <a:solidFill>
            <a:schemeClr val="bg1"/>
          </a:solidFill>
        </p:grpSpPr>
        <p:sp>
          <p:nvSpPr>
            <p:cNvPr id="250" name="Freeform 24">
              <a:extLst>
                <a:ext uri="{FF2B5EF4-FFF2-40B4-BE49-F238E27FC236}">
                  <a16:creationId xmlns:a16="http://schemas.microsoft.com/office/drawing/2014/main" id="{5E91BC78-8EC9-480F-9D41-FA1E1472A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48388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1" name="Freeform 25">
              <a:extLst>
                <a:ext uri="{FF2B5EF4-FFF2-40B4-BE49-F238E27FC236}">
                  <a16:creationId xmlns:a16="http://schemas.microsoft.com/office/drawing/2014/main" id="{5B9FA74F-FC38-4E4F-AEA4-1037C1154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775576" y="2684463"/>
              <a:ext cx="2441575" cy="1492250"/>
            </a:xfrm>
            <a:custGeom>
              <a:avLst/>
              <a:gdLst>
                <a:gd name="T0" fmla="*/ 1785 w 2052"/>
                <a:gd name="T1" fmla="*/ 1254 h 1254"/>
                <a:gd name="T2" fmla="*/ 593 w 2052"/>
                <a:gd name="T3" fmla="*/ 1254 h 1254"/>
                <a:gd name="T4" fmla="*/ 518 w 2052"/>
                <a:gd name="T5" fmla="*/ 1195 h 1254"/>
                <a:gd name="T6" fmla="*/ 269 w 2052"/>
                <a:gd name="T7" fmla="*/ 154 h 1254"/>
                <a:gd name="T8" fmla="*/ 77 w 2052"/>
                <a:gd name="T9" fmla="*/ 154 h 1254"/>
                <a:gd name="T10" fmla="*/ 0 w 2052"/>
                <a:gd name="T11" fmla="*/ 77 h 1254"/>
                <a:gd name="T12" fmla="*/ 77 w 2052"/>
                <a:gd name="T13" fmla="*/ 0 h 1254"/>
                <a:gd name="T14" fmla="*/ 330 w 2052"/>
                <a:gd name="T15" fmla="*/ 0 h 1254"/>
                <a:gd name="T16" fmla="*/ 404 w 2052"/>
                <a:gd name="T17" fmla="*/ 59 h 1254"/>
                <a:gd name="T18" fmla="*/ 473 w 2052"/>
                <a:gd name="T19" fmla="*/ 348 h 1254"/>
                <a:gd name="T20" fmla="*/ 1972 w 2052"/>
                <a:gd name="T21" fmla="*/ 348 h 1254"/>
                <a:gd name="T22" fmla="*/ 2032 w 2052"/>
                <a:gd name="T23" fmla="*/ 377 h 1254"/>
                <a:gd name="T24" fmla="*/ 2046 w 2052"/>
                <a:gd name="T25" fmla="*/ 443 h 1254"/>
                <a:gd name="T26" fmla="*/ 1860 w 2052"/>
                <a:gd name="T27" fmla="*/ 1196 h 1254"/>
                <a:gd name="T28" fmla="*/ 1785 w 2052"/>
                <a:gd name="T29" fmla="*/ 1254 h 1254"/>
                <a:gd name="T30" fmla="*/ 653 w 2052"/>
                <a:gd name="T31" fmla="*/ 1101 h 1254"/>
                <a:gd name="T32" fmla="*/ 1725 w 2052"/>
                <a:gd name="T33" fmla="*/ 1101 h 1254"/>
                <a:gd name="T34" fmla="*/ 1874 w 2052"/>
                <a:gd name="T35" fmla="*/ 501 h 1254"/>
                <a:gd name="T36" fmla="*/ 510 w 2052"/>
                <a:gd name="T37" fmla="*/ 501 h 1254"/>
                <a:gd name="T38" fmla="*/ 653 w 2052"/>
                <a:gd name="T39" fmla="*/ 1101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52" h="1254">
                  <a:moveTo>
                    <a:pt x="1785" y="1254"/>
                  </a:moveTo>
                  <a:cubicBezTo>
                    <a:pt x="593" y="1254"/>
                    <a:pt x="593" y="1254"/>
                    <a:pt x="593" y="1254"/>
                  </a:cubicBezTo>
                  <a:cubicBezTo>
                    <a:pt x="557" y="1254"/>
                    <a:pt x="527" y="1230"/>
                    <a:pt x="518" y="1195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77" y="154"/>
                    <a:pt x="77" y="154"/>
                    <a:pt x="77" y="154"/>
                  </a:cubicBezTo>
                  <a:cubicBezTo>
                    <a:pt x="35" y="154"/>
                    <a:pt x="0" y="119"/>
                    <a:pt x="0" y="77"/>
                  </a:cubicBezTo>
                  <a:cubicBezTo>
                    <a:pt x="0" y="35"/>
                    <a:pt x="35" y="0"/>
                    <a:pt x="77" y="0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365" y="0"/>
                    <a:pt x="396" y="25"/>
                    <a:pt x="404" y="59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1972" y="348"/>
                    <a:pt x="1972" y="348"/>
                    <a:pt x="1972" y="348"/>
                  </a:cubicBezTo>
                  <a:cubicBezTo>
                    <a:pt x="1995" y="348"/>
                    <a:pt x="2018" y="359"/>
                    <a:pt x="2032" y="377"/>
                  </a:cubicBezTo>
                  <a:cubicBezTo>
                    <a:pt x="2047" y="396"/>
                    <a:pt x="2052" y="420"/>
                    <a:pt x="2046" y="443"/>
                  </a:cubicBezTo>
                  <a:cubicBezTo>
                    <a:pt x="1860" y="1196"/>
                    <a:pt x="1860" y="1196"/>
                    <a:pt x="1860" y="1196"/>
                  </a:cubicBezTo>
                  <a:cubicBezTo>
                    <a:pt x="1851" y="1230"/>
                    <a:pt x="1821" y="1254"/>
                    <a:pt x="1785" y="1254"/>
                  </a:cubicBezTo>
                  <a:close/>
                  <a:moveTo>
                    <a:pt x="653" y="1101"/>
                  </a:moveTo>
                  <a:cubicBezTo>
                    <a:pt x="1725" y="1101"/>
                    <a:pt x="1725" y="1101"/>
                    <a:pt x="1725" y="1101"/>
                  </a:cubicBezTo>
                  <a:cubicBezTo>
                    <a:pt x="1874" y="501"/>
                    <a:pt x="1874" y="501"/>
                    <a:pt x="1874" y="501"/>
                  </a:cubicBezTo>
                  <a:cubicBezTo>
                    <a:pt x="510" y="501"/>
                    <a:pt x="510" y="501"/>
                    <a:pt x="510" y="501"/>
                  </a:cubicBezTo>
                  <a:lnTo>
                    <a:pt x="653" y="1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2" name="Freeform 26">
              <a:extLst>
                <a:ext uri="{FF2B5EF4-FFF2-40B4-BE49-F238E27FC236}">
                  <a16:creationId xmlns:a16="http://schemas.microsoft.com/office/drawing/2014/main" id="{13352BFC-73B2-443B-80DD-DA1290DA2B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51701" y="4308475"/>
              <a:ext cx="606425" cy="608013"/>
            </a:xfrm>
            <a:custGeom>
              <a:avLst/>
              <a:gdLst>
                <a:gd name="T0" fmla="*/ 255 w 510"/>
                <a:gd name="T1" fmla="*/ 511 h 511"/>
                <a:gd name="T2" fmla="*/ 0 w 510"/>
                <a:gd name="T3" fmla="*/ 255 h 511"/>
                <a:gd name="T4" fmla="*/ 255 w 510"/>
                <a:gd name="T5" fmla="*/ 0 h 511"/>
                <a:gd name="T6" fmla="*/ 510 w 510"/>
                <a:gd name="T7" fmla="*/ 255 h 511"/>
                <a:gd name="T8" fmla="*/ 255 w 510"/>
                <a:gd name="T9" fmla="*/ 511 h 511"/>
                <a:gd name="T10" fmla="*/ 255 w 510"/>
                <a:gd name="T11" fmla="*/ 153 h 511"/>
                <a:gd name="T12" fmla="*/ 153 w 510"/>
                <a:gd name="T13" fmla="*/ 255 h 511"/>
                <a:gd name="T14" fmla="*/ 255 w 510"/>
                <a:gd name="T15" fmla="*/ 358 h 511"/>
                <a:gd name="T16" fmla="*/ 357 w 510"/>
                <a:gd name="T17" fmla="*/ 255 h 511"/>
                <a:gd name="T18" fmla="*/ 255 w 510"/>
                <a:gd name="T19" fmla="*/ 153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0" h="511">
                  <a:moveTo>
                    <a:pt x="255" y="511"/>
                  </a:moveTo>
                  <a:cubicBezTo>
                    <a:pt x="114" y="511"/>
                    <a:pt x="0" y="396"/>
                    <a:pt x="0" y="255"/>
                  </a:cubicBezTo>
                  <a:cubicBezTo>
                    <a:pt x="0" y="115"/>
                    <a:pt x="114" y="0"/>
                    <a:pt x="255" y="0"/>
                  </a:cubicBezTo>
                  <a:cubicBezTo>
                    <a:pt x="396" y="0"/>
                    <a:pt x="510" y="115"/>
                    <a:pt x="510" y="255"/>
                  </a:cubicBezTo>
                  <a:cubicBezTo>
                    <a:pt x="510" y="396"/>
                    <a:pt x="396" y="511"/>
                    <a:pt x="255" y="511"/>
                  </a:cubicBezTo>
                  <a:close/>
                  <a:moveTo>
                    <a:pt x="255" y="153"/>
                  </a:moveTo>
                  <a:cubicBezTo>
                    <a:pt x="199" y="153"/>
                    <a:pt x="153" y="199"/>
                    <a:pt x="153" y="255"/>
                  </a:cubicBezTo>
                  <a:cubicBezTo>
                    <a:pt x="153" y="312"/>
                    <a:pt x="199" y="358"/>
                    <a:pt x="255" y="358"/>
                  </a:cubicBezTo>
                  <a:cubicBezTo>
                    <a:pt x="311" y="358"/>
                    <a:pt x="357" y="312"/>
                    <a:pt x="357" y="255"/>
                  </a:cubicBezTo>
                  <a:cubicBezTo>
                    <a:pt x="357" y="199"/>
                    <a:pt x="311" y="153"/>
                    <a:pt x="255" y="1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53" name="Rectangle 252">
            <a:extLst>
              <a:ext uri="{FF2B5EF4-FFF2-40B4-BE49-F238E27FC236}">
                <a16:creationId xmlns:a16="http://schemas.microsoft.com/office/drawing/2014/main" id="{32053EA4-A8EE-4507-8F2C-36F9FDABF8A8}"/>
              </a:ext>
            </a:extLst>
          </p:cNvPr>
          <p:cNvSpPr/>
          <p:nvPr/>
        </p:nvSpPr>
        <p:spPr>
          <a:xfrm>
            <a:off x="716814" y="2482216"/>
            <a:ext cx="1326837" cy="646331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IN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your Spending</a:t>
            </a: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ACFE954-05BE-4382-80AE-C81E6846F140}"/>
              </a:ext>
            </a:extLst>
          </p:cNvPr>
          <p:cNvGrpSpPr/>
          <p:nvPr/>
        </p:nvGrpSpPr>
        <p:grpSpPr>
          <a:xfrm>
            <a:off x="1786907" y="4046420"/>
            <a:ext cx="2562871" cy="2430580"/>
            <a:chOff x="4269239" y="2524479"/>
            <a:chExt cx="2339811" cy="2293658"/>
          </a:xfrm>
        </p:grpSpPr>
        <p:sp>
          <p:nvSpPr>
            <p:cNvPr id="293" name="AutoShape 2">
              <a:extLst>
                <a:ext uri="{FF2B5EF4-FFF2-40B4-BE49-F238E27FC236}">
                  <a16:creationId xmlns:a16="http://schemas.microsoft.com/office/drawing/2014/main" id="{39D9FD11-697D-4CA0-AA38-612003FB94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UY"/>
            </a:p>
          </p:txBody>
        </p: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532A07A2-1C40-4401-AC33-3F72A6AC3928}"/>
                </a:ext>
              </a:extLst>
            </p:cNvPr>
            <p:cNvGrpSpPr/>
            <p:nvPr/>
          </p:nvGrpSpPr>
          <p:grpSpPr>
            <a:xfrm>
              <a:off x="4594874" y="2849218"/>
              <a:ext cx="1697632" cy="1697632"/>
              <a:chOff x="4532243" y="2849217"/>
              <a:chExt cx="1815548" cy="1815548"/>
            </a:xfrm>
          </p:grpSpPr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1E74643-4EF4-4B45-A26E-CC6F84BF0CFC}"/>
                  </a:ext>
                </a:extLst>
              </p:cNvPr>
              <p:cNvSpPr/>
              <p:nvPr/>
            </p:nvSpPr>
            <p:spPr>
              <a:xfrm>
                <a:off x="4532243" y="2849217"/>
                <a:ext cx="1815548" cy="181554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2CFFA6B5-DDBE-4378-9D7C-CA8FD2C24EC4}"/>
                  </a:ext>
                </a:extLst>
              </p:cNvPr>
              <p:cNvSpPr/>
              <p:nvPr/>
            </p:nvSpPr>
            <p:spPr>
              <a:xfrm>
                <a:off x="4876361" y="3193335"/>
                <a:ext cx="1127313" cy="112731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69188275-5D25-4574-A699-11AC9C14C5D7}"/>
                  </a:ext>
                </a:extLst>
              </p:cNvPr>
              <p:cNvGrpSpPr/>
              <p:nvPr/>
            </p:nvGrpSpPr>
            <p:grpSpPr>
              <a:xfrm>
                <a:off x="4896904" y="3269117"/>
                <a:ext cx="220372" cy="220372"/>
                <a:chOff x="5685181" y="1899920"/>
                <a:chExt cx="293315" cy="293315"/>
              </a:xfrm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A7A49545-3AA0-4127-93F2-98FC5FB9DB0F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3932BF5A-BCB3-48D3-9844-0E41B0AABCD7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0" name="Group 349">
                <a:extLst>
                  <a:ext uri="{FF2B5EF4-FFF2-40B4-BE49-F238E27FC236}">
                    <a16:creationId xmlns:a16="http://schemas.microsoft.com/office/drawing/2014/main" id="{237A5FDA-DE8E-45C1-9B5A-26A9C58B361B}"/>
                  </a:ext>
                </a:extLst>
              </p:cNvPr>
              <p:cNvGrpSpPr/>
              <p:nvPr/>
            </p:nvGrpSpPr>
            <p:grpSpPr>
              <a:xfrm>
                <a:off x="5239773" y="3543350"/>
                <a:ext cx="220372" cy="220372"/>
                <a:chOff x="5685181" y="1899920"/>
                <a:chExt cx="293315" cy="293315"/>
              </a:xfrm>
            </p:grpSpPr>
            <p:sp>
              <p:nvSpPr>
                <p:cNvPr id="369" name="Oval 368">
                  <a:extLst>
                    <a:ext uri="{FF2B5EF4-FFF2-40B4-BE49-F238E27FC236}">
                      <a16:creationId xmlns:a16="http://schemas.microsoft.com/office/drawing/2014/main" id="{9A8A41CD-84FD-4266-A4DF-A7ECE6307406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70" name="Oval 369">
                  <a:extLst>
                    <a:ext uri="{FF2B5EF4-FFF2-40B4-BE49-F238E27FC236}">
                      <a16:creationId xmlns:a16="http://schemas.microsoft.com/office/drawing/2014/main" id="{D00A117D-95A5-4518-BDDB-AC2BA585093E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DBC11847-6DC9-4950-894B-048EBE4DD607}"/>
                  </a:ext>
                </a:extLst>
              </p:cNvPr>
              <p:cNvGrpSpPr/>
              <p:nvPr/>
            </p:nvGrpSpPr>
            <p:grpSpPr>
              <a:xfrm>
                <a:off x="5417727" y="3068310"/>
                <a:ext cx="220372" cy="220372"/>
                <a:chOff x="5685181" y="1899920"/>
                <a:chExt cx="293315" cy="293315"/>
              </a:xfrm>
            </p:grpSpPr>
            <p:sp>
              <p:nvSpPr>
                <p:cNvPr id="367" name="Oval 366">
                  <a:extLst>
                    <a:ext uri="{FF2B5EF4-FFF2-40B4-BE49-F238E27FC236}">
                      <a16:creationId xmlns:a16="http://schemas.microsoft.com/office/drawing/2014/main" id="{4887618E-72F8-4ADD-A884-D29A7D0D3299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26CACFD9-2712-44F1-8556-088CA522D729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0F068C32-2CD9-496A-BF71-BD2305299438}"/>
                  </a:ext>
                </a:extLst>
              </p:cNvPr>
              <p:cNvGrpSpPr/>
              <p:nvPr/>
            </p:nvGrpSpPr>
            <p:grpSpPr>
              <a:xfrm>
                <a:off x="5685713" y="3253643"/>
                <a:ext cx="220372" cy="220372"/>
                <a:chOff x="5685181" y="1899920"/>
                <a:chExt cx="293315" cy="293315"/>
              </a:xfrm>
            </p:grpSpPr>
            <p:sp>
              <p:nvSpPr>
                <p:cNvPr id="365" name="Oval 364">
                  <a:extLst>
                    <a:ext uri="{FF2B5EF4-FFF2-40B4-BE49-F238E27FC236}">
                      <a16:creationId xmlns:a16="http://schemas.microsoft.com/office/drawing/2014/main" id="{9D9BBAE8-5D6E-46C3-8C52-446A5FB766B0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328F9C4C-FA8E-416E-8212-DFBCEA39377E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69886334-5148-4ACB-B979-6A6230E44E5E}"/>
                  </a:ext>
                </a:extLst>
              </p:cNvPr>
              <p:cNvGrpSpPr/>
              <p:nvPr/>
            </p:nvGrpSpPr>
            <p:grpSpPr>
              <a:xfrm>
                <a:off x="5887422" y="3596239"/>
                <a:ext cx="220372" cy="220372"/>
                <a:chOff x="5685181" y="1899920"/>
                <a:chExt cx="293315" cy="293315"/>
              </a:xfrm>
            </p:grpSpPr>
            <p:sp>
              <p:nvSpPr>
                <p:cNvPr id="363" name="Oval 362">
                  <a:extLst>
                    <a:ext uri="{FF2B5EF4-FFF2-40B4-BE49-F238E27FC236}">
                      <a16:creationId xmlns:a16="http://schemas.microsoft.com/office/drawing/2014/main" id="{A1912F20-8122-4F41-A0B3-2C5D6D7AD6B0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4" name="Oval 363">
                  <a:extLst>
                    <a:ext uri="{FF2B5EF4-FFF2-40B4-BE49-F238E27FC236}">
                      <a16:creationId xmlns:a16="http://schemas.microsoft.com/office/drawing/2014/main" id="{4C6CD6FC-2FDD-4763-AA8A-20CBA30BFD93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8C65753E-2EDF-49EE-A293-9ACA4D7638D6}"/>
                  </a:ext>
                </a:extLst>
              </p:cNvPr>
              <p:cNvGrpSpPr/>
              <p:nvPr/>
            </p:nvGrpSpPr>
            <p:grpSpPr>
              <a:xfrm>
                <a:off x="4785401" y="3792278"/>
                <a:ext cx="220372" cy="220372"/>
                <a:chOff x="5685181" y="1899920"/>
                <a:chExt cx="293315" cy="293315"/>
              </a:xfrm>
            </p:grpSpPr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4558AD44-06EB-446B-87DC-9A3AA9752F91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4DC3C183-CBCE-46B3-B916-A5E5557D8C4C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B02CA356-19C6-4067-87D7-AFDAA5BE25BB}"/>
                  </a:ext>
                </a:extLst>
              </p:cNvPr>
              <p:cNvGrpSpPr/>
              <p:nvPr/>
            </p:nvGrpSpPr>
            <p:grpSpPr>
              <a:xfrm>
                <a:off x="4939730" y="4064391"/>
                <a:ext cx="220372" cy="220372"/>
                <a:chOff x="5685181" y="1899920"/>
                <a:chExt cx="293315" cy="293315"/>
              </a:xfrm>
            </p:grpSpPr>
            <p:sp>
              <p:nvSpPr>
                <p:cNvPr id="359" name="Oval 358">
                  <a:extLst>
                    <a:ext uri="{FF2B5EF4-FFF2-40B4-BE49-F238E27FC236}">
                      <a16:creationId xmlns:a16="http://schemas.microsoft.com/office/drawing/2014/main" id="{283A0DC0-4CCC-4B74-AE66-F978E3ED265B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750C7E6A-FD7D-4CAC-9F9C-CB1F33446D52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A119382A-831F-4373-A3B1-96D85777ADC3}"/>
                  </a:ext>
                </a:extLst>
              </p:cNvPr>
              <p:cNvGrpSpPr/>
              <p:nvPr/>
            </p:nvGrpSpPr>
            <p:grpSpPr>
              <a:xfrm>
                <a:off x="5401749" y="4003551"/>
                <a:ext cx="220372" cy="220372"/>
                <a:chOff x="5685181" y="1899920"/>
                <a:chExt cx="293315" cy="293315"/>
              </a:xfrm>
            </p:grpSpPr>
            <p:sp>
              <p:nvSpPr>
                <p:cNvPr id="357" name="Oval 356">
                  <a:extLst>
                    <a:ext uri="{FF2B5EF4-FFF2-40B4-BE49-F238E27FC236}">
                      <a16:creationId xmlns:a16="http://schemas.microsoft.com/office/drawing/2014/main" id="{EB90F956-3DB7-4F51-A3F5-90B0B0314AC1}"/>
                    </a:ext>
                  </a:extLst>
                </p:cNvPr>
                <p:cNvSpPr/>
                <p:nvPr/>
              </p:nvSpPr>
              <p:spPr>
                <a:xfrm>
                  <a:off x="5685181" y="1899920"/>
                  <a:ext cx="293315" cy="29331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28AA6889-98DD-4BB7-A43D-483D286B4E27}"/>
                    </a:ext>
                  </a:extLst>
                </p:cNvPr>
                <p:cNvSpPr/>
                <p:nvPr/>
              </p:nvSpPr>
              <p:spPr>
                <a:xfrm>
                  <a:off x="5740776" y="1955515"/>
                  <a:ext cx="182125" cy="1821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D0068FD5-23EF-4592-AA41-5EA7233E9F37}"/>
                </a:ext>
              </a:extLst>
            </p:cNvPr>
            <p:cNvGrpSpPr/>
            <p:nvPr/>
          </p:nvGrpSpPr>
          <p:grpSpPr>
            <a:xfrm>
              <a:off x="5319598" y="2524479"/>
              <a:ext cx="237066" cy="328450"/>
              <a:chOff x="3823251" y="1817251"/>
              <a:chExt cx="900259" cy="1247288"/>
            </a:xfrm>
          </p:grpSpPr>
          <p:sp>
            <p:nvSpPr>
              <p:cNvPr id="344" name="Partial Circle 343">
                <a:extLst>
                  <a:ext uri="{FF2B5EF4-FFF2-40B4-BE49-F238E27FC236}">
                    <a16:creationId xmlns:a16="http://schemas.microsoft.com/office/drawing/2014/main" id="{43B6470A-35D0-4EEB-867C-34B5CB335E1E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Partial Circle 344">
                <a:extLst>
                  <a:ext uri="{FF2B5EF4-FFF2-40B4-BE49-F238E27FC236}">
                    <a16:creationId xmlns:a16="http://schemas.microsoft.com/office/drawing/2014/main" id="{63F3D75B-4B6B-4023-93DC-8040F1763A15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ECA8E79D-1CA8-450D-BD3A-DEE15ED156D2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CFC5CD5F-930F-4F19-A5D0-00B01A9EF3BA}"/>
                </a:ext>
              </a:extLst>
            </p:cNvPr>
            <p:cNvGrpSpPr/>
            <p:nvPr/>
          </p:nvGrpSpPr>
          <p:grpSpPr>
            <a:xfrm rot="1628828">
              <a:off x="5789357" y="2640384"/>
              <a:ext cx="237066" cy="328450"/>
              <a:chOff x="3823251" y="1817251"/>
              <a:chExt cx="900259" cy="1247288"/>
            </a:xfrm>
          </p:grpSpPr>
          <p:sp>
            <p:nvSpPr>
              <p:cNvPr id="341" name="Partial Circle 340">
                <a:extLst>
                  <a:ext uri="{FF2B5EF4-FFF2-40B4-BE49-F238E27FC236}">
                    <a16:creationId xmlns:a16="http://schemas.microsoft.com/office/drawing/2014/main" id="{E332DAD4-1EBA-4A1D-A152-CFA87AAA0F90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Partial Circle 341">
                <a:extLst>
                  <a:ext uri="{FF2B5EF4-FFF2-40B4-BE49-F238E27FC236}">
                    <a16:creationId xmlns:a16="http://schemas.microsoft.com/office/drawing/2014/main" id="{CA4C96B6-5735-4558-9B20-78D3DB2BE0AA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C46CABCB-8202-4B35-A159-F7A4DF54B4E8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0D35E8DF-6EBC-4458-9B71-2911722711B9}"/>
                </a:ext>
              </a:extLst>
            </p:cNvPr>
            <p:cNvGrpSpPr/>
            <p:nvPr/>
          </p:nvGrpSpPr>
          <p:grpSpPr>
            <a:xfrm rot="3428828">
              <a:off x="6144317" y="2947107"/>
              <a:ext cx="237066" cy="328450"/>
              <a:chOff x="3823251" y="1817251"/>
              <a:chExt cx="900259" cy="1247288"/>
            </a:xfrm>
          </p:grpSpPr>
          <p:sp>
            <p:nvSpPr>
              <p:cNvPr id="338" name="Partial Circle 337">
                <a:extLst>
                  <a:ext uri="{FF2B5EF4-FFF2-40B4-BE49-F238E27FC236}">
                    <a16:creationId xmlns:a16="http://schemas.microsoft.com/office/drawing/2014/main" id="{62BBFD93-A06C-4C96-AB71-DB8240A82861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Partial Circle 338">
                <a:extLst>
                  <a:ext uri="{FF2B5EF4-FFF2-40B4-BE49-F238E27FC236}">
                    <a16:creationId xmlns:a16="http://schemas.microsoft.com/office/drawing/2014/main" id="{C3DA70DC-E95C-45BE-9537-AA373A4E963B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ADF105DD-F53A-4501-B04E-67C663A666F1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E87E9D90-A812-4E98-8FA8-066FF216796E}"/>
                </a:ext>
              </a:extLst>
            </p:cNvPr>
            <p:cNvGrpSpPr/>
            <p:nvPr/>
          </p:nvGrpSpPr>
          <p:grpSpPr>
            <a:xfrm rot="4870408">
              <a:off x="6326292" y="3399871"/>
              <a:ext cx="237066" cy="328450"/>
              <a:chOff x="3823251" y="1817251"/>
              <a:chExt cx="900259" cy="1247288"/>
            </a:xfrm>
          </p:grpSpPr>
          <p:sp>
            <p:nvSpPr>
              <p:cNvPr id="335" name="Partial Circle 334">
                <a:extLst>
                  <a:ext uri="{FF2B5EF4-FFF2-40B4-BE49-F238E27FC236}">
                    <a16:creationId xmlns:a16="http://schemas.microsoft.com/office/drawing/2014/main" id="{A0D34B77-E611-459E-A66B-A8E63A2A7EC2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Partial Circle 335">
                <a:extLst>
                  <a:ext uri="{FF2B5EF4-FFF2-40B4-BE49-F238E27FC236}">
                    <a16:creationId xmlns:a16="http://schemas.microsoft.com/office/drawing/2014/main" id="{2DD8B435-8D94-4664-88AE-CDDAB7C2636C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A15DB98-050D-420F-9772-035E1F7F95A0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42B3AE2F-4929-40FA-950C-600B3F810C50}"/>
                </a:ext>
              </a:extLst>
            </p:cNvPr>
            <p:cNvGrpSpPr/>
            <p:nvPr/>
          </p:nvGrpSpPr>
          <p:grpSpPr>
            <a:xfrm rot="19971172" flipH="1">
              <a:off x="4851866" y="2640276"/>
              <a:ext cx="237066" cy="328450"/>
              <a:chOff x="3823251" y="1817251"/>
              <a:chExt cx="900259" cy="1247288"/>
            </a:xfrm>
          </p:grpSpPr>
          <p:sp>
            <p:nvSpPr>
              <p:cNvPr id="332" name="Partial Circle 331">
                <a:extLst>
                  <a:ext uri="{FF2B5EF4-FFF2-40B4-BE49-F238E27FC236}">
                    <a16:creationId xmlns:a16="http://schemas.microsoft.com/office/drawing/2014/main" id="{A18A2512-4AA7-4C70-9B3F-DBACD25A22D7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Partial Circle 332">
                <a:extLst>
                  <a:ext uri="{FF2B5EF4-FFF2-40B4-BE49-F238E27FC236}">
                    <a16:creationId xmlns:a16="http://schemas.microsoft.com/office/drawing/2014/main" id="{1E96745F-3EFC-44F6-BB50-69CCA60D67C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1427C7F-8474-4863-8684-516FF9A6FD48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21791CA4-5CAB-4F8E-A627-5F5EC31E2733}"/>
                </a:ext>
              </a:extLst>
            </p:cNvPr>
            <p:cNvGrpSpPr/>
            <p:nvPr/>
          </p:nvGrpSpPr>
          <p:grpSpPr>
            <a:xfrm rot="18171172" flipH="1">
              <a:off x="4496906" y="2946999"/>
              <a:ext cx="237066" cy="328450"/>
              <a:chOff x="3823251" y="1817251"/>
              <a:chExt cx="900259" cy="1247288"/>
            </a:xfrm>
          </p:grpSpPr>
          <p:sp>
            <p:nvSpPr>
              <p:cNvPr id="329" name="Partial Circle 328">
                <a:extLst>
                  <a:ext uri="{FF2B5EF4-FFF2-40B4-BE49-F238E27FC236}">
                    <a16:creationId xmlns:a16="http://schemas.microsoft.com/office/drawing/2014/main" id="{1239AEAC-BBB5-4546-87B4-EB63027C197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Partial Circle 329">
                <a:extLst>
                  <a:ext uri="{FF2B5EF4-FFF2-40B4-BE49-F238E27FC236}">
                    <a16:creationId xmlns:a16="http://schemas.microsoft.com/office/drawing/2014/main" id="{730B6C25-C329-480D-B0A8-C31B3AF50008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2EAD2B2-F65B-4142-922F-9A2522A60863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5D380007-C3B5-40E8-A198-F9CE72F473B7}"/>
                </a:ext>
              </a:extLst>
            </p:cNvPr>
            <p:cNvGrpSpPr/>
            <p:nvPr/>
          </p:nvGrpSpPr>
          <p:grpSpPr>
            <a:xfrm rot="16729592" flipH="1">
              <a:off x="4314931" y="3399763"/>
              <a:ext cx="237066" cy="328450"/>
              <a:chOff x="3823251" y="1817251"/>
              <a:chExt cx="900259" cy="1247288"/>
            </a:xfrm>
          </p:grpSpPr>
          <p:sp>
            <p:nvSpPr>
              <p:cNvPr id="326" name="Partial Circle 325">
                <a:extLst>
                  <a:ext uri="{FF2B5EF4-FFF2-40B4-BE49-F238E27FC236}">
                    <a16:creationId xmlns:a16="http://schemas.microsoft.com/office/drawing/2014/main" id="{A240E230-0CE2-4FCB-BE6F-A08430C8CC4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Partial Circle 326">
                <a:extLst>
                  <a:ext uri="{FF2B5EF4-FFF2-40B4-BE49-F238E27FC236}">
                    <a16:creationId xmlns:a16="http://schemas.microsoft.com/office/drawing/2014/main" id="{C6AA3C9E-2ED3-46CB-B6F2-61A399172C9F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C5E70868-053A-415B-8549-C939B53814E5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D1B1955E-377A-4ED9-BE0A-9F14366E71E7}"/>
                </a:ext>
              </a:extLst>
            </p:cNvPr>
            <p:cNvGrpSpPr/>
            <p:nvPr/>
          </p:nvGrpSpPr>
          <p:grpSpPr>
            <a:xfrm rot="20700000" flipV="1">
              <a:off x="5553266" y="4489687"/>
              <a:ext cx="237066" cy="328450"/>
              <a:chOff x="3823251" y="1817251"/>
              <a:chExt cx="900259" cy="1247288"/>
            </a:xfrm>
          </p:grpSpPr>
          <p:sp>
            <p:nvSpPr>
              <p:cNvPr id="323" name="Partial Circle 322">
                <a:extLst>
                  <a:ext uri="{FF2B5EF4-FFF2-40B4-BE49-F238E27FC236}">
                    <a16:creationId xmlns:a16="http://schemas.microsoft.com/office/drawing/2014/main" id="{4157C76B-D3FE-4AA3-9B74-DF8691CAD99D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Partial Circle 323">
                <a:extLst>
                  <a:ext uri="{FF2B5EF4-FFF2-40B4-BE49-F238E27FC236}">
                    <a16:creationId xmlns:a16="http://schemas.microsoft.com/office/drawing/2014/main" id="{94757D29-F8DD-4C5D-84A5-408548E53EE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DEE60685-29A7-4A35-B617-968D5EA53EEB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D1B25EF7-1781-421F-BC91-206220313EE9}"/>
                </a:ext>
              </a:extLst>
            </p:cNvPr>
            <p:cNvGrpSpPr/>
            <p:nvPr/>
          </p:nvGrpSpPr>
          <p:grpSpPr>
            <a:xfrm rot="19071172" flipV="1">
              <a:off x="5978330" y="4276713"/>
              <a:ext cx="237066" cy="328450"/>
              <a:chOff x="3823251" y="1817251"/>
              <a:chExt cx="900259" cy="1247288"/>
            </a:xfrm>
          </p:grpSpPr>
          <p:sp>
            <p:nvSpPr>
              <p:cNvPr id="320" name="Partial Circle 319">
                <a:extLst>
                  <a:ext uri="{FF2B5EF4-FFF2-40B4-BE49-F238E27FC236}">
                    <a16:creationId xmlns:a16="http://schemas.microsoft.com/office/drawing/2014/main" id="{DAB90B71-FACE-4997-A2C8-A5D0AA10F978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Partial Circle 320">
                <a:extLst>
                  <a:ext uri="{FF2B5EF4-FFF2-40B4-BE49-F238E27FC236}">
                    <a16:creationId xmlns:a16="http://schemas.microsoft.com/office/drawing/2014/main" id="{C09E6E8F-2915-440C-A75C-673D7E9B2CB4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6F4ED710-DC90-4805-A08E-EFB9AEAB2D8E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C3D488E1-3A0A-4BEE-97FE-E6A456C736AE}"/>
                </a:ext>
              </a:extLst>
            </p:cNvPr>
            <p:cNvGrpSpPr/>
            <p:nvPr/>
          </p:nvGrpSpPr>
          <p:grpSpPr>
            <a:xfrm rot="17502553" flipV="1">
              <a:off x="6245877" y="3885084"/>
              <a:ext cx="237066" cy="328450"/>
              <a:chOff x="3823251" y="1817251"/>
              <a:chExt cx="900259" cy="1247288"/>
            </a:xfrm>
          </p:grpSpPr>
          <p:sp>
            <p:nvSpPr>
              <p:cNvPr id="317" name="Partial Circle 316">
                <a:extLst>
                  <a:ext uri="{FF2B5EF4-FFF2-40B4-BE49-F238E27FC236}">
                    <a16:creationId xmlns:a16="http://schemas.microsoft.com/office/drawing/2014/main" id="{1A74E873-6CA3-44D4-A691-08927100AE9D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Partial Circle 317">
                <a:extLst>
                  <a:ext uri="{FF2B5EF4-FFF2-40B4-BE49-F238E27FC236}">
                    <a16:creationId xmlns:a16="http://schemas.microsoft.com/office/drawing/2014/main" id="{0AE1EF1D-79B7-4A1A-93CD-5287B1CDA77F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FB6B91AC-26B6-4492-A60E-7AC3D4E7DB9A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75206092-5B0A-4D6A-BE88-6F710149D7BF}"/>
                </a:ext>
              </a:extLst>
            </p:cNvPr>
            <p:cNvGrpSpPr/>
            <p:nvPr/>
          </p:nvGrpSpPr>
          <p:grpSpPr>
            <a:xfrm rot="900000" flipH="1" flipV="1">
              <a:off x="5065207" y="4489687"/>
              <a:ext cx="237066" cy="328450"/>
              <a:chOff x="3823251" y="1817251"/>
              <a:chExt cx="900259" cy="1247288"/>
            </a:xfrm>
          </p:grpSpPr>
          <p:sp>
            <p:nvSpPr>
              <p:cNvPr id="314" name="Partial Circle 313">
                <a:extLst>
                  <a:ext uri="{FF2B5EF4-FFF2-40B4-BE49-F238E27FC236}">
                    <a16:creationId xmlns:a16="http://schemas.microsoft.com/office/drawing/2014/main" id="{4C0E84ED-3980-4F48-9989-C646D13E3F33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Partial Circle 314">
                <a:extLst>
                  <a:ext uri="{FF2B5EF4-FFF2-40B4-BE49-F238E27FC236}">
                    <a16:creationId xmlns:a16="http://schemas.microsoft.com/office/drawing/2014/main" id="{264065F8-1DE9-418F-83C1-F5D9E06BE279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5B034591-84A8-491C-A74C-94B2F6645F5C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7AF97CC2-0AA0-4754-8991-73888B11D6AB}"/>
                </a:ext>
              </a:extLst>
            </p:cNvPr>
            <p:cNvGrpSpPr/>
            <p:nvPr/>
          </p:nvGrpSpPr>
          <p:grpSpPr>
            <a:xfrm rot="2528828" flipH="1" flipV="1">
              <a:off x="4640143" y="4276713"/>
              <a:ext cx="237066" cy="328450"/>
              <a:chOff x="3823251" y="1817251"/>
              <a:chExt cx="900259" cy="1247288"/>
            </a:xfrm>
          </p:grpSpPr>
          <p:sp>
            <p:nvSpPr>
              <p:cNvPr id="311" name="Partial Circle 310">
                <a:extLst>
                  <a:ext uri="{FF2B5EF4-FFF2-40B4-BE49-F238E27FC236}">
                    <a16:creationId xmlns:a16="http://schemas.microsoft.com/office/drawing/2014/main" id="{4B25E495-4BAA-4C75-94E5-4C48F709219E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Partial Circle 311">
                <a:extLst>
                  <a:ext uri="{FF2B5EF4-FFF2-40B4-BE49-F238E27FC236}">
                    <a16:creationId xmlns:a16="http://schemas.microsoft.com/office/drawing/2014/main" id="{A65D6009-805C-441A-BB9C-ED2D2DC3FF17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6E6779AB-C238-468C-9C48-DB196521255E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95244E2C-AAA8-47A7-B794-3BF409AED6EF}"/>
                </a:ext>
              </a:extLst>
            </p:cNvPr>
            <p:cNvGrpSpPr/>
            <p:nvPr/>
          </p:nvGrpSpPr>
          <p:grpSpPr>
            <a:xfrm rot="4097447" flipH="1" flipV="1">
              <a:off x="4372596" y="3885084"/>
              <a:ext cx="237066" cy="328450"/>
              <a:chOff x="3823251" y="1817251"/>
              <a:chExt cx="900259" cy="1247288"/>
            </a:xfrm>
          </p:grpSpPr>
          <p:sp>
            <p:nvSpPr>
              <p:cNvPr id="308" name="Partial Circle 307">
                <a:extLst>
                  <a:ext uri="{FF2B5EF4-FFF2-40B4-BE49-F238E27FC236}">
                    <a16:creationId xmlns:a16="http://schemas.microsoft.com/office/drawing/2014/main" id="{879C5BBE-5DC9-4667-811E-8C7B9AFE4FEA}"/>
                  </a:ext>
                </a:extLst>
              </p:cNvPr>
              <p:cNvSpPr/>
              <p:nvPr/>
            </p:nvSpPr>
            <p:spPr>
              <a:xfrm>
                <a:off x="3823251" y="1817251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Partial Circle 308">
                <a:extLst>
                  <a:ext uri="{FF2B5EF4-FFF2-40B4-BE49-F238E27FC236}">
                    <a16:creationId xmlns:a16="http://schemas.microsoft.com/office/drawing/2014/main" id="{E5C490BC-E6E9-429A-ADA8-85A45F023EBE}"/>
                  </a:ext>
                </a:extLst>
              </p:cNvPr>
              <p:cNvSpPr/>
              <p:nvPr/>
            </p:nvSpPr>
            <p:spPr>
              <a:xfrm rot="10800000">
                <a:off x="3823251" y="1817658"/>
                <a:ext cx="900259" cy="900259"/>
              </a:xfrm>
              <a:prstGeom prst="pie">
                <a:avLst>
                  <a:gd name="adj1" fmla="val 0"/>
                  <a:gd name="adj2" fmla="val 10802089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1C9EA82A-4792-4258-960B-D08122C7143C}"/>
                  </a:ext>
                </a:extLst>
              </p:cNvPr>
              <p:cNvSpPr/>
              <p:nvPr/>
            </p:nvSpPr>
            <p:spPr>
              <a:xfrm>
                <a:off x="4172299" y="2710348"/>
                <a:ext cx="207146" cy="35419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36D8BC13-D61C-492B-98E2-4C4DEA6781D9}"/>
              </a:ext>
            </a:extLst>
          </p:cNvPr>
          <p:cNvSpPr/>
          <p:nvPr/>
        </p:nvSpPr>
        <p:spPr>
          <a:xfrm>
            <a:off x="2390014" y="4603818"/>
            <a:ext cx="1354638" cy="13032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Impact of 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</a:rPr>
              <a:t>COVID</a:t>
            </a:r>
            <a:endParaRPr lang="en-ZA" sz="200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862C176A-9FDC-4D39-B508-A9C9F13E152C}"/>
              </a:ext>
            </a:extLst>
          </p:cNvPr>
          <p:cNvSpPr/>
          <p:nvPr/>
        </p:nvSpPr>
        <p:spPr>
          <a:xfrm rot="3244872">
            <a:off x="1765171" y="3555618"/>
            <a:ext cx="785563" cy="677983"/>
          </a:xfrm>
          <a:prstGeom prst="notched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8" name="Slide Number Placeholder 6">
            <a:extLst>
              <a:ext uri="{FF2B5EF4-FFF2-40B4-BE49-F238E27FC236}">
                <a16:creationId xmlns:a16="http://schemas.microsoft.com/office/drawing/2014/main" id="{AA9AECE1-010E-4D99-BC21-A3AF53AF269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8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7384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ZA" b="1" dirty="0"/>
            </a:br>
            <a:br>
              <a:rPr lang="en-ZA" b="1" dirty="0"/>
            </a:br>
            <a:endParaRPr lang="en-ZA" dirty="0"/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1553853" y="4518888"/>
            <a:ext cx="9101577" cy="1767840"/>
          </a:xfrm>
          <a:prstGeom prst="rect">
            <a:avLst/>
          </a:prstGeom>
          <a:solidFill>
            <a:srgbClr val="E7BA4B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Now more than </a:t>
            </a:r>
            <a:r>
              <a:rPr lang="en-ZA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 before Consumers want to manage there budget with one goal in  mind: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own your own Home</a:t>
            </a:r>
            <a:endParaRPr kumimoji="0" lang="en-ZA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6569" y="1521881"/>
            <a:ext cx="1913642" cy="6787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Income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36569" y="2273016"/>
            <a:ext cx="1913642" cy="6787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Household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36569" y="3024151"/>
            <a:ext cx="1913642" cy="678730"/>
          </a:xfrm>
          <a:prstGeom prst="rect">
            <a:avLst/>
          </a:prstGeom>
          <a:solidFill>
            <a:srgbClr val="E7BA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Risk Management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36569" y="3771744"/>
            <a:ext cx="1913642" cy="6861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Debt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5476" y="1532877"/>
            <a:ext cx="7087386" cy="6787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have a job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66473" y="2273016"/>
            <a:ext cx="3522483" cy="6787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can control day to day expenses.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05218" y="2273016"/>
            <a:ext cx="3439216" cy="6787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Food, education, cell phone, travel, rates and taxes, etc.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77469" y="3024151"/>
            <a:ext cx="3522483" cy="678730"/>
          </a:xfrm>
          <a:prstGeom prst="rect">
            <a:avLst/>
          </a:prstGeom>
          <a:solidFill>
            <a:srgbClr val="E7BA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My risks are covered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16214" y="3024151"/>
            <a:ext cx="3439216" cy="678730"/>
          </a:xfrm>
          <a:prstGeom prst="rect">
            <a:avLst/>
          </a:prstGeom>
          <a:solidFill>
            <a:srgbClr val="E7BA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Insurance, Medical, Saving for retirement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0185" y="3771744"/>
            <a:ext cx="3522483" cy="6787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use debt responsibly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98930" y="3771744"/>
            <a:ext cx="3439216" cy="6787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can afford debt repayment   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6B664C89-DA54-4D92-A6B2-EDDC83C532DC}"/>
              </a:ext>
            </a:extLst>
          </p:cNvPr>
          <p:cNvSpPr>
            <a:spLocks/>
          </p:cNvSpPr>
          <p:nvPr/>
        </p:nvSpPr>
        <p:spPr bwMode="auto">
          <a:xfrm>
            <a:off x="0" y="123980"/>
            <a:ext cx="5473148" cy="1245345"/>
          </a:xfrm>
          <a:custGeom>
            <a:avLst/>
            <a:gdLst>
              <a:gd name="T0" fmla="*/ 1471 w 1471"/>
              <a:gd name="T1" fmla="*/ 0 h 660"/>
              <a:gd name="T2" fmla="*/ 1303 w 1471"/>
              <a:gd name="T3" fmla="*/ 335 h 660"/>
              <a:gd name="T4" fmla="*/ 1289 w 1471"/>
              <a:gd name="T5" fmla="*/ 359 h 660"/>
              <a:gd name="T6" fmla="*/ 1282 w 1471"/>
              <a:gd name="T7" fmla="*/ 367 h 660"/>
              <a:gd name="T8" fmla="*/ 1208 w 1471"/>
              <a:gd name="T9" fmla="*/ 422 h 660"/>
              <a:gd name="T10" fmla="*/ 1172 w 1471"/>
              <a:gd name="T11" fmla="*/ 428 h 660"/>
              <a:gd name="T12" fmla="*/ 1153 w 1471"/>
              <a:gd name="T13" fmla="*/ 428 h 660"/>
              <a:gd name="T14" fmla="*/ 145 w 1471"/>
              <a:gd name="T15" fmla="*/ 428 h 660"/>
              <a:gd name="T16" fmla="*/ 61 w 1471"/>
              <a:gd name="T17" fmla="*/ 470 h 660"/>
              <a:gd name="T18" fmla="*/ 24 w 1471"/>
              <a:gd name="T19" fmla="*/ 528 h 660"/>
              <a:gd name="T20" fmla="*/ 0 w 1471"/>
              <a:gd name="T21" fmla="*/ 660 h 660"/>
              <a:gd name="T22" fmla="*/ 0 w 1471"/>
              <a:gd name="T23" fmla="*/ 0 h 660"/>
              <a:gd name="T24" fmla="*/ 1471 w 1471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71" h="660">
                <a:moveTo>
                  <a:pt x="1471" y="0"/>
                </a:moveTo>
                <a:cubicBezTo>
                  <a:pt x="1303" y="335"/>
                  <a:pt x="1303" y="335"/>
                  <a:pt x="1303" y="335"/>
                </a:cubicBezTo>
                <a:cubicBezTo>
                  <a:pt x="1299" y="343"/>
                  <a:pt x="1294" y="351"/>
                  <a:pt x="1289" y="359"/>
                </a:cubicBezTo>
                <a:cubicBezTo>
                  <a:pt x="1287" y="362"/>
                  <a:pt x="1285" y="365"/>
                  <a:pt x="1282" y="367"/>
                </a:cubicBezTo>
                <a:cubicBezTo>
                  <a:pt x="1262" y="395"/>
                  <a:pt x="1236" y="414"/>
                  <a:pt x="1208" y="422"/>
                </a:cubicBezTo>
                <a:cubicBezTo>
                  <a:pt x="1197" y="426"/>
                  <a:pt x="1185" y="428"/>
                  <a:pt x="1172" y="428"/>
                </a:cubicBezTo>
                <a:cubicBezTo>
                  <a:pt x="1172" y="428"/>
                  <a:pt x="1166" y="428"/>
                  <a:pt x="1153" y="428"/>
                </a:cubicBezTo>
                <a:cubicBezTo>
                  <a:pt x="145" y="428"/>
                  <a:pt x="145" y="428"/>
                  <a:pt x="145" y="428"/>
                </a:cubicBezTo>
                <a:cubicBezTo>
                  <a:pt x="117" y="428"/>
                  <a:pt x="87" y="442"/>
                  <a:pt x="61" y="470"/>
                </a:cubicBezTo>
                <a:cubicBezTo>
                  <a:pt x="47" y="485"/>
                  <a:pt x="34" y="505"/>
                  <a:pt x="24" y="528"/>
                </a:cubicBezTo>
                <a:cubicBezTo>
                  <a:pt x="9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471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203200" dist="381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58389A74-76E3-487F-88FD-C3336337658A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6894729" cy="982312"/>
          </a:xfrm>
          <a:custGeom>
            <a:avLst/>
            <a:gdLst>
              <a:gd name="T0" fmla="*/ 1504 w 1504"/>
              <a:gd name="T1" fmla="*/ 0 h 660"/>
              <a:gd name="T2" fmla="*/ 1333 w 1504"/>
              <a:gd name="T3" fmla="*/ 335 h 660"/>
              <a:gd name="T4" fmla="*/ 1318 w 1504"/>
              <a:gd name="T5" fmla="*/ 359 h 660"/>
              <a:gd name="T6" fmla="*/ 1312 w 1504"/>
              <a:gd name="T7" fmla="*/ 367 h 660"/>
              <a:gd name="T8" fmla="*/ 1236 w 1504"/>
              <a:gd name="T9" fmla="*/ 422 h 660"/>
              <a:gd name="T10" fmla="*/ 1199 w 1504"/>
              <a:gd name="T11" fmla="*/ 428 h 660"/>
              <a:gd name="T12" fmla="*/ 1180 w 1504"/>
              <a:gd name="T13" fmla="*/ 428 h 660"/>
              <a:gd name="T14" fmla="*/ 148 w 1504"/>
              <a:gd name="T15" fmla="*/ 428 h 660"/>
              <a:gd name="T16" fmla="*/ 62 w 1504"/>
              <a:gd name="T17" fmla="*/ 470 h 660"/>
              <a:gd name="T18" fmla="*/ 25 w 1504"/>
              <a:gd name="T19" fmla="*/ 528 h 660"/>
              <a:gd name="T20" fmla="*/ 0 w 1504"/>
              <a:gd name="T21" fmla="*/ 660 h 660"/>
              <a:gd name="T22" fmla="*/ 0 w 1504"/>
              <a:gd name="T23" fmla="*/ 0 h 660"/>
              <a:gd name="T24" fmla="*/ 1504 w 1504"/>
              <a:gd name="T25" fmla="*/ 0 h 6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4" h="660">
                <a:moveTo>
                  <a:pt x="1504" y="0"/>
                </a:moveTo>
                <a:cubicBezTo>
                  <a:pt x="1333" y="335"/>
                  <a:pt x="1333" y="335"/>
                  <a:pt x="1333" y="335"/>
                </a:cubicBezTo>
                <a:cubicBezTo>
                  <a:pt x="1328" y="343"/>
                  <a:pt x="1323" y="351"/>
                  <a:pt x="1318" y="359"/>
                </a:cubicBezTo>
                <a:cubicBezTo>
                  <a:pt x="1316" y="362"/>
                  <a:pt x="1314" y="365"/>
                  <a:pt x="1312" y="367"/>
                </a:cubicBezTo>
                <a:cubicBezTo>
                  <a:pt x="1291" y="395"/>
                  <a:pt x="1264" y="414"/>
                  <a:pt x="1236" y="422"/>
                </a:cubicBezTo>
                <a:cubicBezTo>
                  <a:pt x="1224" y="426"/>
                  <a:pt x="1212" y="428"/>
                  <a:pt x="1199" y="428"/>
                </a:cubicBezTo>
                <a:cubicBezTo>
                  <a:pt x="1199" y="428"/>
                  <a:pt x="1192" y="428"/>
                  <a:pt x="1180" y="428"/>
                </a:cubicBezTo>
                <a:cubicBezTo>
                  <a:pt x="148" y="428"/>
                  <a:pt x="148" y="428"/>
                  <a:pt x="148" y="428"/>
                </a:cubicBezTo>
                <a:cubicBezTo>
                  <a:pt x="120" y="428"/>
                  <a:pt x="89" y="442"/>
                  <a:pt x="62" y="470"/>
                </a:cubicBezTo>
                <a:cubicBezTo>
                  <a:pt x="48" y="485"/>
                  <a:pt x="35" y="505"/>
                  <a:pt x="25" y="528"/>
                </a:cubicBezTo>
                <a:cubicBezTo>
                  <a:pt x="10" y="563"/>
                  <a:pt x="0" y="607"/>
                  <a:pt x="0" y="660"/>
                </a:cubicBezTo>
                <a:cubicBezTo>
                  <a:pt x="0" y="0"/>
                  <a:pt x="0" y="0"/>
                  <a:pt x="0" y="0"/>
                </a:cubicBezTo>
                <a:lnTo>
                  <a:pt x="1504" y="0"/>
                </a:lnTo>
                <a:close/>
              </a:path>
            </a:pathLst>
          </a:custGeom>
          <a:solidFill>
            <a:srgbClr val="E7B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E3818F-C741-4F09-B6B3-64D481B084D7}"/>
              </a:ext>
            </a:extLst>
          </p:cNvPr>
          <p:cNvSpPr txBox="1"/>
          <p:nvPr/>
        </p:nvSpPr>
        <p:spPr>
          <a:xfrm>
            <a:off x="521602" y="98719"/>
            <a:ext cx="557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Consumer Financial Wellbeing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6C1DBFD8-4CD4-4C2C-8E09-558E0B93B4D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theme/theme1.xml><?xml version="1.0" encoding="utf-8"?>
<a:theme xmlns:a="http://schemas.openxmlformats.org/drawingml/2006/main" name="Banded Design Blue 16x9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FFC00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anded Design Blue 16x9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FFC00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anded Design Blue 16x9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FFC00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anded Design Blue 16x9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FFC00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Custom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3637"/>
      </a:accent1>
      <a:accent2>
        <a:srgbClr val="EEDEDF"/>
      </a:accent2>
      <a:accent3>
        <a:srgbClr val="D2A7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2019 Calenda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Mix-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2600"/>
      </a:accent1>
      <a:accent2>
        <a:srgbClr val="FFC801"/>
      </a:accent2>
      <a:accent3>
        <a:srgbClr val="ABD100"/>
      </a:accent3>
      <a:accent4>
        <a:srgbClr val="00B69F"/>
      </a:accent4>
      <a:accent5>
        <a:srgbClr val="00C9F3"/>
      </a:accent5>
      <a:accent6>
        <a:srgbClr val="8B8E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ix-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F2600"/>
    </a:accent1>
    <a:accent2>
      <a:srgbClr val="FFC801"/>
    </a:accent2>
    <a:accent3>
      <a:srgbClr val="ABD100"/>
    </a:accent3>
    <a:accent4>
      <a:srgbClr val="00B69F"/>
    </a:accent4>
    <a:accent5>
      <a:srgbClr val="00C9F3"/>
    </a:accent5>
    <a:accent6>
      <a:srgbClr val="8B8ED1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4D8109F-05D6-4A26-8F7E-3EF448E618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 (widescreen)</Template>
  <TotalTime>34503</TotalTime>
  <Words>544</Words>
  <Application>Microsoft Office PowerPoint</Application>
  <PresentationFormat>Widescreen</PresentationFormat>
  <Paragraphs>145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Calibri</vt:lpstr>
      <vt:lpstr>Calibri Light</vt:lpstr>
      <vt:lpstr>Corbel</vt:lpstr>
      <vt:lpstr>Euphemia</vt:lpstr>
      <vt:lpstr>Impact</vt:lpstr>
      <vt:lpstr>Open Sans</vt:lpstr>
      <vt:lpstr>Wingdings</vt:lpstr>
      <vt:lpstr>Banded Design Blue 16x9</vt:lpstr>
      <vt:lpstr>1_Custom Design</vt:lpstr>
      <vt:lpstr>Custom Design</vt:lpstr>
      <vt:lpstr>1_Banded Design Blue 16x9</vt:lpstr>
      <vt:lpstr>2_Banded Design Blue 16x9</vt:lpstr>
      <vt:lpstr>3_Banded Design Blue 16x9</vt:lpstr>
      <vt:lpstr>2_Office Theme</vt:lpstr>
      <vt:lpstr>3_Office Theme</vt:lpstr>
      <vt:lpstr>Office Theme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How to get Back up after Covid-19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paul slot</dc:creator>
  <cp:lastModifiedBy>paul slot</cp:lastModifiedBy>
  <cp:revision>938</cp:revision>
  <cp:lastPrinted>2020-03-18T09:17:39Z</cp:lastPrinted>
  <dcterms:created xsi:type="dcterms:W3CDTF">2015-10-05T07:59:52Z</dcterms:created>
  <dcterms:modified xsi:type="dcterms:W3CDTF">2020-05-05T04:05:45Z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